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81" r:id="rId2"/>
    <p:sldId id="288" r:id="rId3"/>
    <p:sldId id="274" r:id="rId4"/>
    <p:sldId id="273" r:id="rId5"/>
    <p:sldId id="283" r:id="rId6"/>
    <p:sldId id="275" r:id="rId7"/>
    <p:sldId id="284" r:id="rId8"/>
    <p:sldId id="276" r:id="rId9"/>
    <p:sldId id="277" r:id="rId10"/>
    <p:sldId id="289" r:id="rId11"/>
    <p:sldId id="278" r:id="rId12"/>
    <p:sldId id="279" r:id="rId13"/>
    <p:sldId id="285" r:id="rId14"/>
    <p:sldId id="286" r:id="rId15"/>
    <p:sldId id="287" r:id="rId16"/>
  </p:sldIdLst>
  <p:sldSz cx="10160000" cy="5715000"/>
  <p:notesSz cx="6858000" cy="9144000"/>
  <p:defaultTextStyle>
    <a:defPPr>
      <a:defRPr lang="en-US"/>
    </a:defPPr>
    <a:lvl1pPr marL="0" algn="l" defTabSz="356602" rtl="0" eaLnBrk="1" latinLnBrk="0" hangingPunct="1">
      <a:defRPr sz="1404" kern="1200">
        <a:solidFill>
          <a:schemeClr val="tx1"/>
        </a:solidFill>
        <a:latin typeface="+mn-lt"/>
        <a:ea typeface="+mn-ea"/>
        <a:cs typeface="+mn-cs"/>
      </a:defRPr>
    </a:lvl1pPr>
    <a:lvl2pPr marL="356602" algn="l" defTabSz="356602" rtl="0" eaLnBrk="1" latinLnBrk="0" hangingPunct="1">
      <a:defRPr sz="1404" kern="1200">
        <a:solidFill>
          <a:schemeClr val="tx1"/>
        </a:solidFill>
        <a:latin typeface="+mn-lt"/>
        <a:ea typeface="+mn-ea"/>
        <a:cs typeface="+mn-cs"/>
      </a:defRPr>
    </a:lvl2pPr>
    <a:lvl3pPr marL="713203" algn="l" defTabSz="356602" rtl="0" eaLnBrk="1" latinLnBrk="0" hangingPunct="1">
      <a:defRPr sz="1404" kern="1200">
        <a:solidFill>
          <a:schemeClr val="tx1"/>
        </a:solidFill>
        <a:latin typeface="+mn-lt"/>
        <a:ea typeface="+mn-ea"/>
        <a:cs typeface="+mn-cs"/>
      </a:defRPr>
    </a:lvl3pPr>
    <a:lvl4pPr marL="1069805" algn="l" defTabSz="356602" rtl="0" eaLnBrk="1" latinLnBrk="0" hangingPunct="1">
      <a:defRPr sz="1404" kern="1200">
        <a:solidFill>
          <a:schemeClr val="tx1"/>
        </a:solidFill>
        <a:latin typeface="+mn-lt"/>
        <a:ea typeface="+mn-ea"/>
        <a:cs typeface="+mn-cs"/>
      </a:defRPr>
    </a:lvl4pPr>
    <a:lvl5pPr marL="1426407" algn="l" defTabSz="356602" rtl="0" eaLnBrk="1" latinLnBrk="0" hangingPunct="1">
      <a:defRPr sz="1404" kern="1200">
        <a:solidFill>
          <a:schemeClr val="tx1"/>
        </a:solidFill>
        <a:latin typeface="+mn-lt"/>
        <a:ea typeface="+mn-ea"/>
        <a:cs typeface="+mn-cs"/>
      </a:defRPr>
    </a:lvl5pPr>
    <a:lvl6pPr marL="1783009" algn="l" defTabSz="356602" rtl="0" eaLnBrk="1" latinLnBrk="0" hangingPunct="1">
      <a:defRPr sz="1404" kern="1200">
        <a:solidFill>
          <a:schemeClr val="tx1"/>
        </a:solidFill>
        <a:latin typeface="+mn-lt"/>
        <a:ea typeface="+mn-ea"/>
        <a:cs typeface="+mn-cs"/>
      </a:defRPr>
    </a:lvl6pPr>
    <a:lvl7pPr marL="2139610" algn="l" defTabSz="356602" rtl="0" eaLnBrk="1" latinLnBrk="0" hangingPunct="1">
      <a:defRPr sz="1404" kern="1200">
        <a:solidFill>
          <a:schemeClr val="tx1"/>
        </a:solidFill>
        <a:latin typeface="+mn-lt"/>
        <a:ea typeface="+mn-ea"/>
        <a:cs typeface="+mn-cs"/>
      </a:defRPr>
    </a:lvl7pPr>
    <a:lvl8pPr marL="2496212" algn="l" defTabSz="356602" rtl="0" eaLnBrk="1" latinLnBrk="0" hangingPunct="1">
      <a:defRPr sz="1404" kern="1200">
        <a:solidFill>
          <a:schemeClr val="tx1"/>
        </a:solidFill>
        <a:latin typeface="+mn-lt"/>
        <a:ea typeface="+mn-ea"/>
        <a:cs typeface="+mn-cs"/>
      </a:defRPr>
    </a:lvl8pPr>
    <a:lvl9pPr marL="2852814" algn="l" defTabSz="35660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660"/>
  </p:normalViewPr>
  <p:slideViewPr>
    <p:cSldViewPr snapToGrid="0">
      <p:cViewPr>
        <p:scale>
          <a:sx n="144" d="100"/>
          <a:sy n="144" d="100"/>
        </p:scale>
        <p:origin x="-120" y="-318"/>
      </p:cViewPr>
      <p:guideLst>
        <p:guide orient="horz" pos="18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62463" y="1206500"/>
            <a:ext cx="7354715" cy="2774651"/>
          </a:xfrm>
        </p:spPr>
        <p:txBody>
          <a:bodyPr anchor="b"/>
          <a:lstStyle>
            <a:lvl1pP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962463" y="3981150"/>
            <a:ext cx="7354715" cy="717850"/>
          </a:xfrm>
        </p:spPr>
        <p:txBody>
          <a:bodyPr anchor="t"/>
          <a:lstStyle>
            <a:lvl1pPr marL="0" indent="0" algn="l">
              <a:buNone/>
              <a:defRPr cap="all">
                <a:solidFill>
                  <a:schemeClr val="bg2">
                    <a:lumMod val="40000"/>
                    <a:lumOff val="60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085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62464" y="4000489"/>
            <a:ext cx="7354714" cy="472282"/>
          </a:xfrm>
        </p:spPr>
        <p:txBody>
          <a:bodyPr anchor="b">
            <a:normAutofit/>
          </a:bodyPr>
          <a:lstStyle>
            <a:lvl1pPr algn="l">
              <a:defRPr sz="20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962463" y="571500"/>
            <a:ext cx="7354715" cy="303388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62464" y="4472771"/>
            <a:ext cx="7354713" cy="411427"/>
          </a:xfrm>
        </p:spPr>
        <p:txBody>
          <a:bodyPr>
            <a:normAutofit/>
          </a:bodyPr>
          <a:lstStyle>
            <a:lvl1pPr marL="0" indent="0">
              <a:buNone/>
              <a:defRPr sz="10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6669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62462" y="1206500"/>
            <a:ext cx="7354716" cy="1651000"/>
          </a:xfrm>
        </p:spPr>
        <p:txBody>
          <a:bodyPr/>
          <a:lstStyle>
            <a:lvl1pPr>
              <a:defRPr sz="4000"/>
            </a:lvl1pPr>
          </a:lstStyle>
          <a:p>
            <a:r>
              <a:rPr lang="de-DE" smtClean="0"/>
              <a:t>Titelmasterformat durch Klicken bearbeiten</a:t>
            </a:r>
            <a:endParaRPr lang="en-US" dirty="0"/>
          </a:p>
        </p:txBody>
      </p:sp>
      <p:sp>
        <p:nvSpPr>
          <p:cNvPr id="8" name="Text Placeholder 3"/>
          <p:cNvSpPr>
            <a:spLocks noGrp="1"/>
          </p:cNvSpPr>
          <p:nvPr>
            <p:ph type="body" sz="half" idx="2"/>
          </p:nvPr>
        </p:nvSpPr>
        <p:spPr>
          <a:xfrm>
            <a:off x="962462" y="3048000"/>
            <a:ext cx="7354716" cy="1968500"/>
          </a:xfrm>
        </p:spPr>
        <p:txBody>
          <a:bodyPr anchor="ctr">
            <a:normAutofit/>
          </a:bodyPr>
          <a:lstStyle>
            <a:lvl1pPr marL="0" indent="0">
              <a:buNone/>
              <a:defRPr sz="15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0640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12335" y="1206500"/>
            <a:ext cx="6666096" cy="1936145"/>
          </a:xfrm>
        </p:spPr>
        <p:txBody>
          <a:bodyPr/>
          <a:lstStyle>
            <a:lvl1pPr>
              <a:defRPr sz="4000"/>
            </a:lvl1pPr>
          </a:lstStyle>
          <a:p>
            <a:r>
              <a:rPr lang="de-DE" smtClean="0"/>
              <a:t>Titelmasterformat durch Klicken bearbeiten</a:t>
            </a:r>
            <a:endParaRPr lang="en-US" dirty="0"/>
          </a:p>
        </p:txBody>
      </p:sp>
      <p:sp>
        <p:nvSpPr>
          <p:cNvPr id="11" name="Text Placeholder 3"/>
          <p:cNvSpPr>
            <a:spLocks noGrp="1"/>
          </p:cNvSpPr>
          <p:nvPr>
            <p:ph type="body" sz="half" idx="14"/>
          </p:nvPr>
        </p:nvSpPr>
        <p:spPr>
          <a:xfrm>
            <a:off x="1608667" y="3142645"/>
            <a:ext cx="6066374" cy="285145"/>
          </a:xfrm>
        </p:spPr>
        <p:txBody>
          <a:bodyPr vert="horz" lIns="91440" tIns="45720" rIns="91440" bIns="45720" rtlCol="0" anchor="t">
            <a:normAutofit/>
          </a:bodyPr>
          <a:lstStyle>
            <a:lvl1pPr marL="0" indent="0">
              <a:buNone/>
              <a:defRPr lang="en-US" sz="1167" b="0" i="0" kern="1200" cap="small" dirty="0">
                <a:solidFill>
                  <a:schemeClr val="bg2">
                    <a:lumMod val="40000"/>
                    <a:lumOff val="60000"/>
                  </a:schemeClr>
                </a:solidFill>
                <a:latin typeface="+mj-lt"/>
                <a:ea typeface="+mj-ea"/>
                <a:cs typeface="+mj-cs"/>
              </a:defRPr>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marL="0" lvl="0" indent="0">
              <a:buNone/>
            </a:pPr>
            <a:r>
              <a:rPr lang="de-DE" smtClean="0"/>
              <a:t>Textmasterformat bearbeiten</a:t>
            </a:r>
          </a:p>
        </p:txBody>
      </p:sp>
      <p:sp>
        <p:nvSpPr>
          <p:cNvPr id="10" name="Text Placeholder 3"/>
          <p:cNvSpPr>
            <a:spLocks noGrp="1"/>
          </p:cNvSpPr>
          <p:nvPr>
            <p:ph type="body" sz="half" idx="2"/>
          </p:nvPr>
        </p:nvSpPr>
        <p:spPr>
          <a:xfrm>
            <a:off x="962462" y="3625548"/>
            <a:ext cx="7354716" cy="1397000"/>
          </a:xfrm>
        </p:spPr>
        <p:txBody>
          <a:bodyPr anchor="ctr">
            <a:normAutofit/>
          </a:bodyPr>
          <a:lstStyle>
            <a:lvl1pPr marL="0" indent="0">
              <a:buNone/>
              <a:defRPr sz="15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12" name="TextBox 11"/>
          <p:cNvSpPr txBox="1"/>
          <p:nvPr/>
        </p:nvSpPr>
        <p:spPr>
          <a:xfrm>
            <a:off x="748579" y="809378"/>
            <a:ext cx="668260" cy="165673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166" dirty="0"/>
              <a:t>“</a:t>
            </a:r>
          </a:p>
        </p:txBody>
      </p:sp>
      <p:sp>
        <p:nvSpPr>
          <p:cNvPr id="15" name="TextBox 14"/>
          <p:cNvSpPr txBox="1"/>
          <p:nvPr/>
        </p:nvSpPr>
        <p:spPr>
          <a:xfrm>
            <a:off x="7775408" y="2178156"/>
            <a:ext cx="668260" cy="165673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166" dirty="0"/>
              <a:t>”</a:t>
            </a:r>
          </a:p>
        </p:txBody>
      </p:sp>
    </p:spTree>
    <p:extLst>
      <p:ext uri="{BB962C8B-B14F-4D97-AF65-F5344CB8AC3E}">
        <p14:creationId xmlns:p14="http://schemas.microsoft.com/office/powerpoint/2010/main" val="352362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62462" y="2603501"/>
            <a:ext cx="7354717" cy="1377650"/>
          </a:xfrm>
        </p:spPr>
        <p:txBody>
          <a:bodyPr anchor="b"/>
          <a:lstStyle>
            <a:lvl1pPr algn="l">
              <a:defRPr sz="3333"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62462" y="3981151"/>
            <a:ext cx="7354716" cy="717000"/>
          </a:xfrm>
        </p:spPr>
        <p:txBody>
          <a:bodyPr anchor="t"/>
          <a:lstStyle>
            <a:lvl1pPr marL="0" indent="0" algn="l">
              <a:buNone/>
              <a:defRPr sz="1667" cap="none">
                <a:solidFill>
                  <a:schemeClr val="bg2">
                    <a:lumMod val="40000"/>
                    <a:lumOff val="6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793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27456" y="1651000"/>
            <a:ext cx="2455722"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16" name="Text Placeholder 3"/>
          <p:cNvSpPr>
            <a:spLocks noGrp="1"/>
          </p:cNvSpPr>
          <p:nvPr>
            <p:ph type="body" sz="half" idx="15"/>
          </p:nvPr>
        </p:nvSpPr>
        <p:spPr>
          <a:xfrm>
            <a:off x="543719" y="2222500"/>
            <a:ext cx="2439458" cy="2991115"/>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5" name="Text Placeholder 4"/>
          <p:cNvSpPr>
            <a:spLocks noGrp="1"/>
          </p:cNvSpPr>
          <p:nvPr>
            <p:ph type="body" sz="quarter" idx="3"/>
          </p:nvPr>
        </p:nvSpPr>
        <p:spPr>
          <a:xfrm>
            <a:off x="3236383" y="1651000"/>
            <a:ext cx="2446868"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19" name="Text Placeholder 3"/>
          <p:cNvSpPr>
            <a:spLocks noGrp="1"/>
          </p:cNvSpPr>
          <p:nvPr>
            <p:ph type="body" sz="half" idx="16"/>
          </p:nvPr>
        </p:nvSpPr>
        <p:spPr>
          <a:xfrm>
            <a:off x="3227588" y="2222500"/>
            <a:ext cx="2455662" cy="2991115"/>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14" name="Text Placeholder 4"/>
          <p:cNvSpPr>
            <a:spLocks noGrp="1"/>
          </p:cNvSpPr>
          <p:nvPr>
            <p:ph type="body" sz="quarter" idx="13"/>
          </p:nvPr>
        </p:nvSpPr>
        <p:spPr>
          <a:xfrm>
            <a:off x="5937250" y="1651000"/>
            <a:ext cx="2443428"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20" name="Text Placeholder 3"/>
          <p:cNvSpPr>
            <a:spLocks noGrp="1"/>
          </p:cNvSpPr>
          <p:nvPr>
            <p:ph type="body" sz="half" idx="17"/>
          </p:nvPr>
        </p:nvSpPr>
        <p:spPr>
          <a:xfrm>
            <a:off x="5937250" y="2222500"/>
            <a:ext cx="2443428" cy="2991115"/>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cxnSp>
        <p:nvCxnSpPr>
          <p:cNvPr id="17" name="Straight Connector 16"/>
          <p:cNvCxnSpPr/>
          <p:nvPr/>
        </p:nvCxnSpPr>
        <p:spPr>
          <a:xfrm>
            <a:off x="3105118"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01856"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733274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43719" y="3542458"/>
            <a:ext cx="2450042"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29" name="Picture Placeholder 2"/>
          <p:cNvSpPr>
            <a:spLocks noGrp="1" noChangeAspect="1"/>
          </p:cNvSpPr>
          <p:nvPr>
            <p:ph type="pic" idx="15"/>
          </p:nvPr>
        </p:nvSpPr>
        <p:spPr>
          <a:xfrm>
            <a:off x="543719" y="1841500"/>
            <a:ext cx="2450042"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de-DE" smtClean="0"/>
              <a:t>Bild durch Klicken auf Symbol hinzufügen</a:t>
            </a:r>
            <a:endParaRPr lang="en-US" dirty="0"/>
          </a:p>
        </p:txBody>
      </p:sp>
      <p:sp>
        <p:nvSpPr>
          <p:cNvPr id="22" name="Text Placeholder 3"/>
          <p:cNvSpPr>
            <a:spLocks noGrp="1"/>
          </p:cNvSpPr>
          <p:nvPr>
            <p:ph type="body" sz="half" idx="18"/>
          </p:nvPr>
        </p:nvSpPr>
        <p:spPr>
          <a:xfrm>
            <a:off x="543719" y="4022676"/>
            <a:ext cx="2450042" cy="549324"/>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5" name="Text Placeholder 4"/>
          <p:cNvSpPr>
            <a:spLocks noGrp="1"/>
          </p:cNvSpPr>
          <p:nvPr>
            <p:ph type="body" sz="quarter" idx="3"/>
          </p:nvPr>
        </p:nvSpPr>
        <p:spPr>
          <a:xfrm>
            <a:off x="3241146" y="3542458"/>
            <a:ext cx="2442104"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30" name="Picture Placeholder 2"/>
          <p:cNvSpPr>
            <a:spLocks noGrp="1" noChangeAspect="1"/>
          </p:cNvSpPr>
          <p:nvPr>
            <p:ph type="pic" idx="21"/>
          </p:nvPr>
        </p:nvSpPr>
        <p:spPr>
          <a:xfrm>
            <a:off x="3241146" y="1841500"/>
            <a:ext cx="244210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de-DE" smtClean="0"/>
              <a:t>Bild durch Klicken auf Symbol hinzufügen</a:t>
            </a:r>
            <a:endParaRPr lang="en-US" dirty="0"/>
          </a:p>
        </p:txBody>
      </p:sp>
      <p:sp>
        <p:nvSpPr>
          <p:cNvPr id="23" name="Text Placeholder 3"/>
          <p:cNvSpPr>
            <a:spLocks noGrp="1"/>
          </p:cNvSpPr>
          <p:nvPr>
            <p:ph type="body" sz="half" idx="19"/>
          </p:nvPr>
        </p:nvSpPr>
        <p:spPr>
          <a:xfrm>
            <a:off x="3240019" y="4022676"/>
            <a:ext cx="2445338" cy="549324"/>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14" name="Text Placeholder 4"/>
          <p:cNvSpPr>
            <a:spLocks noGrp="1"/>
          </p:cNvSpPr>
          <p:nvPr>
            <p:ph type="body" sz="quarter" idx="13"/>
          </p:nvPr>
        </p:nvSpPr>
        <p:spPr>
          <a:xfrm>
            <a:off x="5937250" y="3542458"/>
            <a:ext cx="2443428"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31" name="Picture Placeholder 2"/>
          <p:cNvSpPr>
            <a:spLocks noGrp="1" noChangeAspect="1"/>
          </p:cNvSpPr>
          <p:nvPr>
            <p:ph type="pic" idx="22"/>
          </p:nvPr>
        </p:nvSpPr>
        <p:spPr>
          <a:xfrm>
            <a:off x="5937249" y="1841500"/>
            <a:ext cx="244342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de-DE" smtClean="0"/>
              <a:t>Bild durch Klicken auf Symbol hinzufügen</a:t>
            </a:r>
            <a:endParaRPr lang="en-US" dirty="0"/>
          </a:p>
        </p:txBody>
      </p:sp>
      <p:sp>
        <p:nvSpPr>
          <p:cNvPr id="24" name="Text Placeholder 3"/>
          <p:cNvSpPr>
            <a:spLocks noGrp="1"/>
          </p:cNvSpPr>
          <p:nvPr>
            <p:ph type="body" sz="half" idx="20"/>
          </p:nvPr>
        </p:nvSpPr>
        <p:spPr>
          <a:xfrm>
            <a:off x="5937146" y="4022674"/>
            <a:ext cx="2446664" cy="549324"/>
          </a:xfrm>
        </p:spPr>
        <p:txBody>
          <a:bodyPr anchor="t">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cxnSp>
        <p:nvCxnSpPr>
          <p:cNvPr id="19" name="Straight Connector 18"/>
          <p:cNvCxnSpPr/>
          <p:nvPr/>
        </p:nvCxnSpPr>
        <p:spPr>
          <a:xfrm>
            <a:off x="3105118"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01856"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379951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651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0177" y="358511"/>
            <a:ext cx="1460501" cy="4855104"/>
          </a:xfrm>
        </p:spPr>
        <p:txBody>
          <a:bodyPr vert="eaVert" anchor="b" anchorCtr="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543719" y="739512"/>
            <a:ext cx="6185958" cy="447410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038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85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2464" y="2384778"/>
            <a:ext cx="7354714" cy="1596373"/>
          </a:xfrm>
        </p:spPr>
        <p:txBody>
          <a:bodyPr anchor="b"/>
          <a:lstStyle>
            <a:lvl1pPr algn="l">
              <a:defRPr sz="3333"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62463" y="3981151"/>
            <a:ext cx="7354715" cy="717000"/>
          </a:xfrm>
        </p:spPr>
        <p:txBody>
          <a:bodyPr anchor="t"/>
          <a:lstStyle>
            <a:lvl1pPr marL="0" indent="0" algn="l">
              <a:buNone/>
              <a:defRPr sz="1667" cap="all">
                <a:solidFill>
                  <a:schemeClr val="bg2">
                    <a:lumMod val="40000"/>
                    <a:lumOff val="6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8149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919427" y="1717146"/>
            <a:ext cx="3663616" cy="3496469"/>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712078" y="1713411"/>
            <a:ext cx="3663618" cy="3500204"/>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8466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19428" y="1587500"/>
            <a:ext cx="3663615"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4" name="Content Placeholder 3"/>
          <p:cNvSpPr>
            <a:spLocks noGrp="1"/>
          </p:cNvSpPr>
          <p:nvPr>
            <p:ph sz="half" idx="2"/>
          </p:nvPr>
        </p:nvSpPr>
        <p:spPr>
          <a:xfrm>
            <a:off x="919427" y="2095500"/>
            <a:ext cx="3663616" cy="3118115"/>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12080" y="1587500"/>
            <a:ext cx="3663616" cy="480218"/>
          </a:xfrm>
        </p:spPr>
        <p:txBody>
          <a:bodyPr anchor="b">
            <a:noAutofit/>
          </a:bodyPr>
          <a:lstStyle>
            <a:lvl1pPr marL="0" indent="0">
              <a:buNone/>
              <a:defRPr sz="2000" b="0">
                <a:solidFill>
                  <a:schemeClr val="bg2">
                    <a:lumMod val="40000"/>
                    <a:lumOff val="6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de-DE" smtClean="0"/>
              <a:t>Textmasterformat bearbeiten</a:t>
            </a:r>
          </a:p>
        </p:txBody>
      </p:sp>
      <p:sp>
        <p:nvSpPr>
          <p:cNvPr id="6" name="Content Placeholder 5"/>
          <p:cNvSpPr>
            <a:spLocks noGrp="1"/>
          </p:cNvSpPr>
          <p:nvPr>
            <p:ph sz="quarter" idx="4"/>
          </p:nvPr>
        </p:nvSpPr>
        <p:spPr>
          <a:xfrm>
            <a:off x="4712080" y="2095500"/>
            <a:ext cx="3663616" cy="3118115"/>
          </a:xfrm>
        </p:spPr>
        <p:txBody>
          <a:bodyPr>
            <a:normAutofit/>
          </a:bodyPr>
          <a:lstStyle>
            <a:lvl1pPr>
              <a:defRPr sz="1500"/>
            </a:lvl1pPr>
            <a:lvl2pPr>
              <a:defRPr sz="1333"/>
            </a:lvl2pPr>
            <a:lvl3pPr>
              <a:defRPr sz="1167"/>
            </a:lvl3pPr>
            <a:lvl4pPr>
              <a:defRPr sz="1000"/>
            </a:lvl4pPr>
            <a:lvl5pPr>
              <a:defRPr sz="1000"/>
            </a:lvl5pPr>
            <a:lvl6pPr>
              <a:defRPr sz="1000"/>
            </a:lvl6pPr>
            <a:lvl7pPr>
              <a:defRPr sz="1000"/>
            </a:lvl7pPr>
            <a:lvl8pPr>
              <a:defRPr sz="1000"/>
            </a:lvl8pPr>
            <a:lvl9pPr>
              <a:defRPr sz="1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2913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966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83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2461" y="1206500"/>
            <a:ext cx="2834220" cy="1206500"/>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3987180" y="1206500"/>
            <a:ext cx="4329998" cy="3810000"/>
          </a:xfrm>
        </p:spPr>
        <p:txBody>
          <a:bodyPr anchor="ctr">
            <a:normAutofit/>
          </a:bodyPr>
          <a:lstStyle>
            <a:lvl1pPr>
              <a:defRPr sz="1667"/>
            </a:lvl1pPr>
            <a:lvl2pPr>
              <a:defRPr sz="1500"/>
            </a:lvl2pPr>
            <a:lvl3pPr>
              <a:defRPr sz="1333"/>
            </a:lvl3pPr>
            <a:lvl4pPr>
              <a:defRPr sz="1167"/>
            </a:lvl4pPr>
            <a:lvl5pPr>
              <a:defRPr sz="1167"/>
            </a:lvl5pPr>
            <a:lvl6pPr>
              <a:defRPr sz="1167"/>
            </a:lvl6pPr>
            <a:lvl7pPr>
              <a:defRPr sz="1167"/>
            </a:lvl7pPr>
            <a:lvl8pPr>
              <a:defRPr sz="1167"/>
            </a:lvl8pPr>
            <a:lvl9pPr>
              <a:defRPr sz="1167"/>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62461" y="2607734"/>
            <a:ext cx="2834219" cy="241299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7" name="Date Placeholder 4"/>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511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1589" y="1545160"/>
            <a:ext cx="4244088" cy="1312340"/>
          </a:xfrm>
        </p:spPr>
        <p:txBody>
          <a:bodyPr anchor="b">
            <a:normAutofit/>
          </a:bodyPr>
          <a:lstStyle>
            <a:lvl1pPr algn="l">
              <a:defRPr sz="30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791288" y="952500"/>
            <a:ext cx="2667000" cy="381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62462" y="3048000"/>
            <a:ext cx="4237483" cy="1143000"/>
          </a:xfrm>
        </p:spPr>
        <p:txBody>
          <a:bodyPr>
            <a:normAutofit/>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4481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224738"/>
            <a:ext cx="3364177" cy="349026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410290"/>
            <a:ext cx="1268677" cy="1971211"/>
          </a:xfrm>
          <a:prstGeom prst="rect">
            <a:avLst/>
          </a:prstGeom>
        </p:spPr>
      </p:pic>
      <p:sp>
        <p:nvSpPr>
          <p:cNvPr id="16" name="Oval 15"/>
          <p:cNvSpPr/>
          <p:nvPr/>
        </p:nvSpPr>
        <p:spPr>
          <a:xfrm>
            <a:off x="7174177" y="1397000"/>
            <a:ext cx="234950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6666177" y="0"/>
            <a:ext cx="1336156" cy="951173"/>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7171565" y="5080000"/>
            <a:ext cx="828112" cy="635000"/>
          </a:xfrm>
          <a:prstGeom prst="rect">
            <a:avLst/>
          </a:prstGeom>
        </p:spPr>
      </p:pic>
      <p:sp>
        <p:nvSpPr>
          <p:cNvPr id="14" name="Rectangle 13"/>
          <p:cNvSpPr/>
          <p:nvPr/>
        </p:nvSpPr>
        <p:spPr>
          <a:xfrm>
            <a:off x="8698177" y="0"/>
            <a:ext cx="57150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8426" y="377265"/>
            <a:ext cx="7837269" cy="1167108"/>
          </a:xfrm>
          <a:prstGeom prst="rect">
            <a:avLst/>
          </a:prstGeom>
        </p:spPr>
        <p:txBody>
          <a:bodyPr vert="horz" lIns="91440" tIns="45720" rIns="91440" bIns="45720" rtlCol="0" anchor="t">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9427" y="1710766"/>
            <a:ext cx="7455451" cy="349623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rot="5400000">
            <a:off x="8463033" y="1492251"/>
            <a:ext cx="825499" cy="253999"/>
          </a:xfrm>
          <a:prstGeom prst="rect">
            <a:avLst/>
          </a:prstGeom>
        </p:spPr>
        <p:txBody>
          <a:bodyPr vert="horz" lIns="91440" tIns="45720" rIns="91440" bIns="45720" rtlCol="0" anchor="t"/>
          <a:lstStyle>
            <a:lvl1pPr algn="l">
              <a:defRPr sz="917" b="0" i="0">
                <a:solidFill>
                  <a:schemeClr val="tx1">
                    <a:tint val="75000"/>
                    <a:alpha val="60000"/>
                  </a:schemeClr>
                </a:solidFill>
              </a:defRPr>
            </a:lvl1pPr>
          </a:lstStyle>
          <a:p>
            <a:fld id="{B61BEF0D-F0BB-DE4B-95CE-6DB70DBA9567}" type="datetimeFigureOut">
              <a:rPr lang="en-US" smtClean="0"/>
              <a:pPr/>
              <a:t>11/9/2016</a:t>
            </a:fld>
            <a:endParaRPr lang="en-US" dirty="0"/>
          </a:p>
        </p:txBody>
      </p:sp>
      <p:sp>
        <p:nvSpPr>
          <p:cNvPr id="5" name="Footer Placeholder 4"/>
          <p:cNvSpPr>
            <a:spLocks noGrp="1"/>
          </p:cNvSpPr>
          <p:nvPr>
            <p:ph type="ftr" sz="quarter" idx="3"/>
          </p:nvPr>
        </p:nvSpPr>
        <p:spPr>
          <a:xfrm rot="5400000">
            <a:off x="7459645" y="2687748"/>
            <a:ext cx="3216496" cy="254001"/>
          </a:xfrm>
          <a:prstGeom prst="rect">
            <a:avLst/>
          </a:prstGeom>
        </p:spPr>
        <p:txBody>
          <a:bodyPr vert="horz" lIns="91440" tIns="45720" rIns="91440" bIns="45720" rtlCol="0" anchor="b"/>
          <a:lstStyle>
            <a:lvl1pPr algn="l">
              <a:defRPr sz="917"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8627117" y="246441"/>
            <a:ext cx="698499" cy="639739"/>
          </a:xfrm>
          <a:prstGeom prst="rect">
            <a:avLst/>
          </a:prstGeom>
        </p:spPr>
        <p:txBody>
          <a:bodyPr vert="horz" lIns="91440" tIns="45720" rIns="91440" bIns="45720" rtlCol="0" anchor="b"/>
          <a:lstStyle>
            <a:lvl1pPr algn="ctr">
              <a:defRPr sz="2333" b="0" i="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90970083"/>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380985" rtl="0" eaLnBrk="1" latinLnBrk="0" hangingPunct="1">
        <a:spcBef>
          <a:spcPct val="0"/>
        </a:spcBef>
        <a:buNone/>
        <a:defRPr sz="35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380985" rtl="0" eaLnBrk="1" latinLnBrk="0" hangingPunct="1">
        <a:spcBef>
          <a:spcPts val="833"/>
        </a:spcBef>
        <a:spcAft>
          <a:spcPts val="0"/>
        </a:spcAft>
        <a:buClr>
          <a:schemeClr val="bg2">
            <a:lumMod val="40000"/>
            <a:lumOff val="60000"/>
          </a:schemeClr>
        </a:buClr>
        <a:buSzPct val="80000"/>
        <a:buFont typeface="Wingdings 3" charset="2"/>
        <a:buChar char=""/>
        <a:defRPr sz="1667" b="0" i="0" kern="1200">
          <a:solidFill>
            <a:schemeClr val="tx1"/>
          </a:solidFill>
          <a:latin typeface="+mj-lt"/>
          <a:ea typeface="+mj-ea"/>
          <a:cs typeface="+mj-cs"/>
        </a:defRPr>
      </a:lvl1pPr>
      <a:lvl2pPr marL="619100" indent="-238115" algn="l" defTabSz="380985" rtl="0" eaLnBrk="1" latinLnBrk="0" hangingPunct="1">
        <a:spcBef>
          <a:spcPts val="833"/>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2pPr>
      <a:lvl3pPr marL="952462"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333" b="0" i="0" kern="1200">
          <a:solidFill>
            <a:schemeClr val="tx1"/>
          </a:solidFill>
          <a:latin typeface="+mj-lt"/>
          <a:ea typeface="+mj-ea"/>
          <a:cs typeface="+mj-cs"/>
        </a:defRPr>
      </a:lvl3pPr>
      <a:lvl4pPr marL="1333447"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4pPr>
      <a:lvl5pPr marL="1714431"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5pPr>
      <a:lvl6pPr marL="2088250"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6pPr>
      <a:lvl7pPr marL="2476401"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7pPr>
      <a:lvl8pPr marL="2857386"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8pPr>
      <a:lvl9pPr marL="3238370" indent="-190492" algn="l" defTabSz="380985" rtl="0" eaLnBrk="1" latinLnBrk="0" hangingPunct="1">
        <a:spcBef>
          <a:spcPts val="833"/>
        </a:spcBef>
        <a:spcAft>
          <a:spcPts val="0"/>
        </a:spcAft>
        <a:buClr>
          <a:schemeClr val="bg2">
            <a:lumMod val="40000"/>
            <a:lumOff val="60000"/>
          </a:schemeClr>
        </a:buClr>
        <a:buSzPct val="80000"/>
        <a:buFont typeface="Wingdings 3" charset="2"/>
        <a:buChar char=""/>
        <a:defRPr sz="1167" b="0" i="0" kern="1200">
          <a:solidFill>
            <a:schemeClr val="tx1"/>
          </a:solidFill>
          <a:latin typeface="+mj-lt"/>
          <a:ea typeface="+mj-ea"/>
          <a:cs typeface="+mj-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418040" y="692893"/>
            <a:ext cx="9249832" cy="4737910"/>
          </a:xfrm>
        </p:spPr>
        <p:txBody>
          <a:bodyPr>
            <a:normAutofit/>
          </a:bodyPr>
          <a:lstStyle/>
          <a:p>
            <a:r>
              <a:rPr lang="de-DE" sz="3000" i="1" cap="none" dirty="0">
                <a:solidFill>
                  <a:schemeClr val="tx1"/>
                </a:solidFill>
                <a:effectLst>
                  <a:outerShdw blurRad="38100" dist="38100" dir="2700000" algn="tl">
                    <a:srgbClr val="000000">
                      <a:alpha val="43137"/>
                    </a:srgbClr>
                  </a:outerShdw>
                </a:effectLst>
              </a:rPr>
              <a:t>„Der menschliche Geist kann enorme Mühsal ertragen, wenn er in seiner Situation einen Sinn erkennen kann. </a:t>
            </a:r>
            <a:r>
              <a:rPr lang="de-DE" sz="3000" b="1" i="1" cap="none" dirty="0">
                <a:solidFill>
                  <a:schemeClr val="tx1"/>
                </a:solidFill>
                <a:effectLst>
                  <a:outerShdw blurRad="38100" dist="38100" dir="2700000" algn="tl">
                    <a:srgbClr val="000000">
                      <a:alpha val="43137"/>
                    </a:srgbClr>
                  </a:outerShdw>
                </a:effectLst>
              </a:rPr>
              <a:t>Aber das Fehlen von Sinn macht die Lage unerträglich</a:t>
            </a:r>
            <a:r>
              <a:rPr lang="de-DE" sz="3000" i="1" cap="none" dirty="0" smtClean="0">
                <a:solidFill>
                  <a:schemeClr val="tx1"/>
                </a:solidFill>
                <a:effectLst>
                  <a:outerShdw blurRad="38100" dist="38100" dir="2700000" algn="tl">
                    <a:srgbClr val="000000">
                      <a:alpha val="43137"/>
                    </a:srgbClr>
                  </a:outerShdw>
                </a:effectLst>
              </a:rPr>
              <a:t>.“</a:t>
            </a:r>
            <a:endParaRPr lang="de-DE" sz="3000" i="1" cap="none"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050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58953" y="758208"/>
            <a:ext cx="9506676" cy="4609573"/>
          </a:xfrm>
        </p:spPr>
        <p:txBody>
          <a:bodyPr>
            <a:normAutofit/>
          </a:bodyPr>
          <a:lstStyle/>
          <a:p>
            <a:r>
              <a:rPr lang="de-DE" sz="2333" b="1" dirty="0">
                <a:solidFill>
                  <a:schemeClr val="tx1">
                    <a:lumMod val="50000"/>
                  </a:schemeClr>
                </a:solidFill>
                <a:effectLst>
                  <a:outerShdw blurRad="38100" dist="38100" dir="2700000" algn="tl">
                    <a:srgbClr val="000000">
                      <a:alpha val="43137"/>
                    </a:srgbClr>
                  </a:outerShdw>
                </a:effectLst>
              </a:rPr>
              <a:t>2. </a:t>
            </a:r>
            <a:r>
              <a:rPr lang="de-DE" sz="2333" b="1" cap="none" dirty="0" smtClean="0">
                <a:solidFill>
                  <a:schemeClr val="tx1">
                    <a:lumMod val="50000"/>
                  </a:schemeClr>
                </a:solidFill>
                <a:effectLst>
                  <a:outerShdw blurRad="38100" dist="38100" dir="2700000" algn="tl">
                    <a:srgbClr val="000000">
                      <a:alpha val="43137"/>
                    </a:srgbClr>
                  </a:outerShdw>
                </a:effectLst>
              </a:rPr>
              <a:t>Bereich:</a:t>
            </a:r>
            <a:r>
              <a:rPr lang="de-DE" sz="2333" b="1" dirty="0" smtClean="0">
                <a:solidFill>
                  <a:schemeClr val="tx1">
                    <a:lumMod val="50000"/>
                  </a:schemeClr>
                </a:solidFill>
                <a:effectLst>
                  <a:outerShdw blurRad="38100" dist="38100" dir="2700000" algn="tl">
                    <a:srgbClr val="000000">
                      <a:alpha val="43137"/>
                    </a:srgbClr>
                  </a:outerShdw>
                </a:effectLst>
              </a:rPr>
              <a:t> </a:t>
            </a:r>
            <a:r>
              <a:rPr lang="de-DE" sz="2333" b="1" dirty="0">
                <a:solidFill>
                  <a:schemeClr val="tx1">
                    <a:lumMod val="50000"/>
                  </a:schemeClr>
                </a:solidFill>
                <a:effectLst>
                  <a:outerShdw blurRad="38100" dist="38100" dir="2700000" algn="tl">
                    <a:srgbClr val="000000">
                      <a:alpha val="43137"/>
                    </a:srgbClr>
                  </a:outerShdw>
                </a:effectLst>
              </a:rPr>
              <a:t>Gott braucht uns nicht</a:t>
            </a:r>
          </a:p>
          <a:p>
            <a:pPr marL="380996" indent="-380996">
              <a:buFont typeface="Arial" panose="020B0604020202020204" pitchFamily="34" charset="0"/>
              <a:buChar char="•"/>
            </a:pPr>
            <a:r>
              <a:rPr lang="de-DE" sz="2333" i="1" cap="none" dirty="0">
                <a:solidFill>
                  <a:schemeClr val="tx1"/>
                </a:solidFill>
                <a:effectLst>
                  <a:outerShdw blurRad="38100" dist="38100" dir="2700000" algn="tl">
                    <a:srgbClr val="000000">
                      <a:alpha val="43137"/>
                    </a:srgbClr>
                  </a:outerShdw>
                </a:effectLst>
              </a:rPr>
              <a:t>Es ist nicht falsch, sich um </a:t>
            </a:r>
            <a:r>
              <a:rPr lang="de-DE" sz="2333" i="1" u="sng" cap="none" dirty="0">
                <a:solidFill>
                  <a:schemeClr val="tx1"/>
                </a:solidFill>
                <a:effectLst>
                  <a:outerShdw blurRad="38100" dist="38100" dir="2700000" algn="tl">
                    <a:srgbClr val="000000">
                      <a:alpha val="43137"/>
                    </a:srgbClr>
                  </a:outerShdw>
                </a:effectLst>
              </a:rPr>
              <a:t>Verständnis</a:t>
            </a:r>
            <a:r>
              <a:rPr lang="de-DE" sz="2333" i="1" cap="none" dirty="0">
                <a:solidFill>
                  <a:schemeClr val="tx1"/>
                </a:solidFill>
                <a:effectLst>
                  <a:outerShdw blurRad="38100" dist="38100" dir="2700000" algn="tl">
                    <a:srgbClr val="000000">
                      <a:alpha val="43137"/>
                    </a:srgbClr>
                  </a:outerShdw>
                </a:effectLst>
              </a:rPr>
              <a:t> zu bemühen, jedoch wichtig, sich dabei nicht auf unseren </a:t>
            </a:r>
            <a:r>
              <a:rPr lang="de-DE" sz="2333" i="1" u="sng" cap="none" dirty="0">
                <a:solidFill>
                  <a:schemeClr val="tx1"/>
                </a:solidFill>
                <a:effectLst>
                  <a:outerShdw blurRad="38100" dist="38100" dir="2700000" algn="tl">
                    <a:srgbClr val="000000">
                      <a:alpha val="43137"/>
                    </a:srgbClr>
                  </a:outerShdw>
                </a:effectLst>
              </a:rPr>
              <a:t>Verstand</a:t>
            </a:r>
            <a:r>
              <a:rPr lang="de-DE" sz="2333" i="1" cap="none" dirty="0">
                <a:solidFill>
                  <a:schemeClr val="tx1"/>
                </a:solidFill>
                <a:effectLst>
                  <a:outerShdw blurRad="38100" dist="38100" dir="2700000" algn="tl">
                    <a:srgbClr val="000000">
                      <a:alpha val="43137"/>
                    </a:srgbClr>
                  </a:outerShdw>
                </a:effectLst>
              </a:rPr>
              <a:t> zu verlassen! Früher oder später wird er </a:t>
            </a:r>
            <a:r>
              <a:rPr lang="de-DE" sz="2333" i="1" cap="none" dirty="0" smtClean="0">
                <a:solidFill>
                  <a:schemeClr val="tx1"/>
                </a:solidFill>
                <a:effectLst>
                  <a:outerShdw blurRad="38100" dist="38100" dir="2700000" algn="tl">
                    <a:srgbClr val="000000">
                      <a:alpha val="43137"/>
                    </a:srgbClr>
                  </a:outerShdw>
                </a:effectLst>
              </a:rPr>
              <a:t>uns </a:t>
            </a:r>
            <a:r>
              <a:rPr lang="de-DE" sz="2333" i="1" cap="none" dirty="0">
                <a:solidFill>
                  <a:schemeClr val="tx1"/>
                </a:solidFill>
                <a:effectLst>
                  <a:outerShdw blurRad="38100" dist="38100" dir="2700000" algn="tl">
                    <a:srgbClr val="000000">
                      <a:alpha val="43137"/>
                    </a:srgbClr>
                  </a:outerShdw>
                </a:effectLst>
              </a:rPr>
              <a:t>Fragen stellen, die wir nicht beantworten können. An dieser Stelle ist es gut, uns an Gottes Wort zu erinnern das sagt: ‚Denn so hoch der Himmel über der Erde ist, so weit reichen meine Gedanken über alles hinaus, was ihr euch denkt ’ (Jesaja 55,9). </a:t>
            </a:r>
            <a:r>
              <a:rPr lang="de-DE" sz="2333" b="1" i="1" cap="none" dirty="0">
                <a:solidFill>
                  <a:schemeClr val="tx1"/>
                </a:solidFill>
                <a:effectLst>
                  <a:outerShdw blurRad="38100" dist="38100" dir="2700000" algn="tl">
                    <a:srgbClr val="000000">
                      <a:alpha val="43137"/>
                    </a:srgbClr>
                  </a:outerShdw>
                </a:effectLst>
              </a:rPr>
              <a:t>Wir sind von der Verantwortung befreit, in allem einen Sinn zu finden.</a:t>
            </a:r>
            <a:endParaRPr lang="de-DE" sz="2000" b="1" i="1" dirty="0">
              <a:solidFill>
                <a:schemeClr val="tx1"/>
              </a:solidFill>
              <a:effectLst>
                <a:outerShdw blurRad="38100" dist="38100" dir="2700000" algn="tl">
                  <a:srgbClr val="000000">
                    <a:alpha val="43137"/>
                  </a:srgbClr>
                </a:outerShdw>
              </a:effectLst>
            </a:endParaRP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70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58953" y="840270"/>
            <a:ext cx="9506676" cy="4609573"/>
          </a:xfrm>
        </p:spPr>
        <p:txBody>
          <a:bodyPr>
            <a:normAutofit/>
          </a:bodyPr>
          <a:lstStyle/>
          <a:p>
            <a:r>
              <a:rPr lang="de-DE" sz="2333" b="1" dirty="0" smtClean="0">
                <a:solidFill>
                  <a:schemeClr val="tx1"/>
                </a:solidFill>
                <a:effectLst>
                  <a:outerShdw blurRad="38100" dist="38100" dir="2700000" algn="tl">
                    <a:srgbClr val="000000">
                      <a:alpha val="43137"/>
                    </a:srgbClr>
                  </a:outerShdw>
                </a:effectLst>
              </a:rPr>
              <a:t>4. Gott </a:t>
            </a:r>
            <a:r>
              <a:rPr lang="de-DE" sz="2333" b="1" dirty="0">
                <a:solidFill>
                  <a:schemeClr val="tx1"/>
                </a:solidFill>
                <a:effectLst>
                  <a:outerShdw blurRad="38100" dist="38100" dir="2700000" algn="tl">
                    <a:srgbClr val="000000">
                      <a:alpha val="43137"/>
                    </a:srgbClr>
                  </a:outerShdw>
                </a:effectLst>
              </a:rPr>
              <a:t>gibt Segen dort, wo das Zeichen seiner Gegenwart untergebracht ist - </a:t>
            </a:r>
            <a:r>
              <a:rPr lang="de-DE" sz="2333" b="1" dirty="0" smtClean="0">
                <a:solidFill>
                  <a:schemeClr val="tx1"/>
                </a:solidFill>
                <a:effectLst>
                  <a:outerShdw blurRad="38100" dist="38100" dir="2700000" algn="tl">
                    <a:srgbClr val="000000">
                      <a:alpha val="43137"/>
                    </a:srgbClr>
                  </a:outerShdw>
                </a:effectLst>
              </a:rPr>
              <a:t>V.11-15</a:t>
            </a:r>
          </a:p>
          <a:p>
            <a:r>
              <a:rPr lang="de-DE" sz="2333" i="1" cap="none" dirty="0">
                <a:solidFill>
                  <a:schemeClr val="tx1"/>
                </a:solidFill>
                <a:effectLst>
                  <a:outerShdw blurRad="38100" dist="38100" dir="2700000" algn="tl">
                    <a:srgbClr val="000000">
                      <a:alpha val="43137"/>
                    </a:srgbClr>
                  </a:outerShdw>
                </a:effectLst>
              </a:rPr>
              <a:t>11 Die Lade des Herrn blieb drei Monate bei der Familie von </a:t>
            </a:r>
            <a:r>
              <a:rPr lang="de-DE" sz="2333" i="1" cap="none" dirty="0" err="1">
                <a:solidFill>
                  <a:schemeClr val="tx1"/>
                </a:solidFill>
                <a:effectLst>
                  <a:outerShdw blurRad="38100" dist="38100" dir="2700000" algn="tl">
                    <a:srgbClr val="000000">
                      <a:alpha val="43137"/>
                    </a:srgbClr>
                  </a:outerShdw>
                </a:effectLst>
              </a:rPr>
              <a:t>Obed-Edom</a:t>
            </a:r>
            <a:r>
              <a:rPr lang="de-DE" sz="2333" i="1" cap="none" dirty="0">
                <a:solidFill>
                  <a:schemeClr val="tx1"/>
                </a:solidFill>
                <a:effectLst>
                  <a:outerShdw blurRad="38100" dist="38100" dir="2700000" algn="tl">
                    <a:srgbClr val="000000">
                      <a:alpha val="43137"/>
                    </a:srgbClr>
                  </a:outerShdw>
                </a:effectLst>
              </a:rPr>
              <a:t> und der Herr segnete ihn und sein ganzes Haus.</a:t>
            </a:r>
          </a:p>
          <a:p>
            <a:pPr marL="342900" indent="-342900">
              <a:buFont typeface="Arial" panose="020B0604020202020204" pitchFamily="34" charset="0"/>
              <a:buChar char="•"/>
            </a:pPr>
            <a:r>
              <a:rPr lang="de-DE" sz="2333" cap="none" dirty="0" smtClean="0">
                <a:solidFill>
                  <a:schemeClr val="tx1"/>
                </a:solidFill>
                <a:effectLst>
                  <a:outerShdw blurRad="38100" dist="38100" dir="2700000" algn="tl">
                    <a:srgbClr val="000000">
                      <a:alpha val="43137"/>
                    </a:srgbClr>
                  </a:outerShdw>
                </a:effectLst>
              </a:rPr>
              <a:t>eine </a:t>
            </a:r>
            <a:r>
              <a:rPr lang="de-DE" sz="2333" cap="none" dirty="0">
                <a:solidFill>
                  <a:schemeClr val="tx1"/>
                </a:solidFill>
                <a:effectLst>
                  <a:outerShdw blurRad="38100" dist="38100" dir="2700000" algn="tl">
                    <a:srgbClr val="000000">
                      <a:alpha val="43137"/>
                    </a:srgbClr>
                  </a:outerShdw>
                </a:effectLst>
              </a:rPr>
              <a:t>Demonstration der Souveränität Gottes:</a:t>
            </a:r>
          </a:p>
          <a:p>
            <a:pPr marL="761992" lvl="1" indent="-380996" algn="l">
              <a:buFont typeface="Arial" panose="020B0604020202020204" pitchFamily="34" charset="0"/>
              <a:buChar char="•"/>
            </a:pPr>
            <a:r>
              <a:rPr lang="de-DE" sz="2167" dirty="0">
                <a:solidFill>
                  <a:schemeClr val="tx1"/>
                </a:solidFill>
                <a:effectLst>
                  <a:outerShdw blurRad="38100" dist="38100" dir="2700000" algn="tl">
                    <a:srgbClr val="000000">
                      <a:alpha val="43137"/>
                    </a:srgbClr>
                  </a:outerShdw>
                </a:effectLst>
              </a:rPr>
              <a:t>Gott hat die Freiheit und Güte, Ungläubige zu segnen</a:t>
            </a:r>
          </a:p>
          <a:p>
            <a:pPr marL="1142989" lvl="2"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ohne Rücksicht auf Herkunft und persönli­che religiöse Einstellung</a:t>
            </a:r>
          </a:p>
          <a:p>
            <a:pPr marL="761992" lvl="1" indent="-380996" algn="l">
              <a:buFont typeface="Arial" panose="020B0604020202020204" pitchFamily="34" charset="0"/>
              <a:buChar char="•"/>
            </a:pPr>
            <a:r>
              <a:rPr lang="de-DE" sz="2222" dirty="0">
                <a:solidFill>
                  <a:schemeClr val="tx1"/>
                </a:solidFill>
                <a:effectLst>
                  <a:outerShdw blurRad="38100" dist="38100" dir="2700000" algn="tl">
                    <a:srgbClr val="000000">
                      <a:alpha val="43137"/>
                    </a:srgbClr>
                  </a:outerShdw>
                </a:effectLst>
              </a:rPr>
              <a:t>was für ein gewaltiger Fingerzeig Gottes </a:t>
            </a:r>
            <a:endParaRPr lang="de-DE" sz="2000" dirty="0">
              <a:solidFill>
                <a:schemeClr val="tx1"/>
              </a:solidFill>
              <a:effectLst>
                <a:outerShdw blurRad="38100" dist="38100" dir="2700000" algn="tl">
                  <a:srgbClr val="000000">
                    <a:alpha val="43137"/>
                  </a:srgbClr>
                </a:outerShdw>
              </a:effectLst>
            </a:endParaRPr>
          </a:p>
          <a:p>
            <a:pPr marL="1142989" lvl="2"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dass Gott selbst tatsächlich so handelt, souverän </a:t>
            </a: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19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18040" y="629253"/>
            <a:ext cx="9506676" cy="4609573"/>
          </a:xfrm>
        </p:spPr>
        <p:txBody>
          <a:bodyPr>
            <a:normAutofit/>
          </a:bodyPr>
          <a:lstStyle/>
          <a:p>
            <a:r>
              <a:rPr lang="de-DE" sz="2333" b="1" dirty="0" smtClean="0">
                <a:solidFill>
                  <a:schemeClr val="tx1">
                    <a:lumMod val="50000"/>
                  </a:schemeClr>
                </a:solidFill>
                <a:effectLst>
                  <a:outerShdw blurRad="38100" dist="38100" dir="2700000" algn="tl">
                    <a:srgbClr val="000000">
                      <a:alpha val="43137"/>
                    </a:srgbClr>
                  </a:outerShdw>
                </a:effectLst>
              </a:rPr>
              <a:t>4. Gott </a:t>
            </a:r>
            <a:r>
              <a:rPr lang="de-DE" sz="2333" b="1" dirty="0">
                <a:solidFill>
                  <a:schemeClr val="tx1">
                    <a:lumMod val="50000"/>
                  </a:schemeClr>
                </a:solidFill>
                <a:effectLst>
                  <a:outerShdw blurRad="38100" dist="38100" dir="2700000" algn="tl">
                    <a:srgbClr val="000000">
                      <a:alpha val="43137"/>
                    </a:srgbClr>
                  </a:outerShdw>
                </a:effectLst>
              </a:rPr>
              <a:t>gibt Segen dort, wo das Zeichen seiner Gegenwart untergebracht ist - V.11-15</a:t>
            </a:r>
          </a:p>
          <a:p>
            <a:pPr marL="380996" indent="-380996">
              <a:buFont typeface="Arial" panose="020B0604020202020204" pitchFamily="34" charset="0"/>
              <a:buChar char="•"/>
            </a:pPr>
            <a:r>
              <a:rPr lang="de-DE" sz="2333" cap="none" dirty="0">
                <a:solidFill>
                  <a:schemeClr val="tx1"/>
                </a:solidFill>
                <a:effectLst>
                  <a:outerShdw blurRad="38100" dist="38100" dir="2700000" algn="tl">
                    <a:srgbClr val="000000">
                      <a:alpha val="43137"/>
                    </a:srgbClr>
                  </a:outerShdw>
                </a:effectLst>
              </a:rPr>
              <a:t>David: der Zorn, das Unverständnis weicht der Furcht und schließlich der Erkenntnis</a:t>
            </a:r>
          </a:p>
          <a:p>
            <a:pPr marL="761992" lvl="1"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der göttliche Segen ist nicht wie eine Ernte</a:t>
            </a:r>
          </a:p>
          <a:p>
            <a:pPr marL="761992" lvl="1"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der göttliche Segen ist und bleibt eine Gnade </a:t>
            </a:r>
            <a:r>
              <a:rPr lang="de-DE" sz="2000" dirty="0" smtClean="0">
                <a:solidFill>
                  <a:schemeClr val="tx1"/>
                </a:solidFill>
                <a:effectLst>
                  <a:outerShdw blurRad="38100" dist="38100" dir="2700000" algn="tl">
                    <a:srgbClr val="000000">
                      <a:alpha val="43137"/>
                    </a:srgbClr>
                  </a:outerShdw>
                </a:effectLst>
              </a:rPr>
              <a:t>Gottes</a:t>
            </a:r>
            <a:endParaRPr lang="de-DE" sz="2000" dirty="0">
              <a:solidFill>
                <a:schemeClr val="tx1"/>
              </a:solidFill>
              <a:effectLst>
                <a:outerShdw blurRad="38100" dist="38100" dir="2700000" algn="tl">
                  <a:srgbClr val="000000">
                    <a:alpha val="43137"/>
                  </a:srgbClr>
                </a:outerShdw>
              </a:effectLst>
            </a:endParaRP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221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18040" y="629253"/>
            <a:ext cx="9640360" cy="4609573"/>
          </a:xfrm>
        </p:spPr>
        <p:txBody>
          <a:bodyPr>
            <a:normAutofit/>
          </a:bodyPr>
          <a:lstStyle/>
          <a:p>
            <a:r>
              <a:rPr lang="de-DE" sz="2333" b="1" dirty="0" smtClean="0">
                <a:solidFill>
                  <a:schemeClr val="tx1">
                    <a:lumMod val="50000"/>
                  </a:schemeClr>
                </a:solidFill>
                <a:effectLst>
                  <a:outerShdw blurRad="38100" dist="38100" dir="2700000" algn="tl">
                    <a:srgbClr val="000000">
                      <a:alpha val="43137"/>
                    </a:srgbClr>
                  </a:outerShdw>
                </a:effectLst>
              </a:rPr>
              <a:t>4. Gott </a:t>
            </a:r>
            <a:r>
              <a:rPr lang="de-DE" sz="2333" b="1" dirty="0">
                <a:solidFill>
                  <a:schemeClr val="tx1">
                    <a:lumMod val="50000"/>
                  </a:schemeClr>
                </a:solidFill>
                <a:effectLst>
                  <a:outerShdw blurRad="38100" dist="38100" dir="2700000" algn="tl">
                    <a:srgbClr val="000000">
                      <a:alpha val="43137"/>
                    </a:srgbClr>
                  </a:outerShdw>
                </a:effectLst>
              </a:rPr>
              <a:t>gibt Segen dort, wo das Zeichen seiner Gegenwart untergebracht ist - V.11-15</a:t>
            </a:r>
          </a:p>
          <a:p>
            <a:pPr marL="380996" indent="-380996">
              <a:buFont typeface="Arial" panose="020B0604020202020204" pitchFamily="34" charset="0"/>
              <a:buChar char="•"/>
            </a:pPr>
            <a:r>
              <a:rPr lang="de-DE" sz="2333" cap="none" dirty="0">
                <a:solidFill>
                  <a:schemeClr val="tx1"/>
                </a:solidFill>
                <a:effectLst>
                  <a:outerShdw blurRad="38100" dist="38100" dir="2700000" algn="tl">
                    <a:srgbClr val="000000">
                      <a:alpha val="43137"/>
                    </a:srgbClr>
                  </a:outerShdw>
                </a:effectLst>
              </a:rPr>
              <a:t>diese neue Gottesfurcht hat bei David etwas </a:t>
            </a:r>
            <a:r>
              <a:rPr lang="de-DE" sz="2333" cap="none" dirty="0" smtClean="0">
                <a:solidFill>
                  <a:schemeClr val="tx1"/>
                </a:solidFill>
                <a:effectLst>
                  <a:outerShdw blurRad="38100" dist="38100" dir="2700000" algn="tl">
                    <a:srgbClr val="000000">
                      <a:alpha val="43137"/>
                    </a:srgbClr>
                  </a:outerShdw>
                </a:effectLst>
              </a:rPr>
              <a:t>verändert:</a:t>
            </a:r>
          </a:p>
          <a:p>
            <a:pPr marL="761981" lvl="1" indent="-380996" algn="l">
              <a:buFont typeface="Arial" panose="020B0604020202020204" pitchFamily="34" charset="0"/>
              <a:buChar char="•"/>
            </a:pPr>
            <a:r>
              <a:rPr lang="de-DE" sz="2166" cap="none" dirty="0" smtClean="0">
                <a:solidFill>
                  <a:schemeClr val="tx1"/>
                </a:solidFill>
                <a:effectLst>
                  <a:outerShdw blurRad="38100" dist="38100" dir="2700000" algn="tl">
                    <a:srgbClr val="000000">
                      <a:alpha val="43137"/>
                    </a:srgbClr>
                  </a:outerShdw>
                </a:effectLst>
              </a:rPr>
              <a:t>V.12b  </a:t>
            </a:r>
            <a:r>
              <a:rPr lang="de-DE" sz="2166" i="1" cap="none" dirty="0" smtClean="0">
                <a:solidFill>
                  <a:schemeClr val="tx1"/>
                </a:solidFill>
                <a:effectLst>
                  <a:outerShdw blurRad="38100" dist="38100" dir="2700000" algn="tl">
                    <a:srgbClr val="000000">
                      <a:alpha val="43137"/>
                    </a:srgbClr>
                  </a:outerShdw>
                </a:effectLst>
              </a:rPr>
              <a:t>„Da </a:t>
            </a:r>
            <a:r>
              <a:rPr lang="de-DE" sz="2166" i="1" cap="none" dirty="0">
                <a:solidFill>
                  <a:schemeClr val="tx1"/>
                </a:solidFill>
                <a:effectLst>
                  <a:outerShdw blurRad="38100" dist="38100" dir="2700000" algn="tl">
                    <a:srgbClr val="000000">
                      <a:alpha val="43137"/>
                    </a:srgbClr>
                  </a:outerShdw>
                </a:effectLst>
              </a:rPr>
              <a:t>ging David hin und holte die Lade Gottes </a:t>
            </a:r>
            <a:r>
              <a:rPr lang="de-DE" sz="2166" i="1" u="sng" cap="none" dirty="0">
                <a:solidFill>
                  <a:schemeClr val="tx1"/>
                </a:solidFill>
                <a:effectLst>
                  <a:outerShdw blurRad="38100" dist="38100" dir="2700000" algn="tl">
                    <a:srgbClr val="000000">
                      <a:alpha val="43137"/>
                    </a:srgbClr>
                  </a:outerShdw>
                </a:effectLst>
              </a:rPr>
              <a:t>mit Freuden</a:t>
            </a:r>
            <a:r>
              <a:rPr lang="de-DE" sz="2166" i="1" cap="none" dirty="0">
                <a:solidFill>
                  <a:schemeClr val="tx1"/>
                </a:solidFill>
                <a:effectLst>
                  <a:outerShdw blurRad="38100" dist="38100" dir="2700000" algn="tl">
                    <a:srgbClr val="000000">
                      <a:alpha val="43137"/>
                    </a:srgbClr>
                  </a:outerShdw>
                </a:effectLst>
              </a:rPr>
              <a:t> aus dem Haus </a:t>
            </a:r>
            <a:r>
              <a:rPr lang="de-DE" sz="2166" i="1" cap="none" dirty="0" err="1">
                <a:solidFill>
                  <a:schemeClr val="tx1"/>
                </a:solidFill>
                <a:effectLst>
                  <a:outerShdw blurRad="38100" dist="38100" dir="2700000" algn="tl">
                    <a:srgbClr val="000000">
                      <a:alpha val="43137"/>
                    </a:srgbClr>
                  </a:outerShdw>
                </a:effectLst>
              </a:rPr>
              <a:t>Obed-Edoms</a:t>
            </a:r>
            <a:r>
              <a:rPr lang="de-DE" sz="2166" i="1" cap="none" dirty="0">
                <a:solidFill>
                  <a:schemeClr val="tx1"/>
                </a:solidFill>
                <a:effectLst>
                  <a:outerShdw blurRad="38100" dist="38100" dir="2700000" algn="tl">
                    <a:srgbClr val="000000">
                      <a:alpha val="43137"/>
                    </a:srgbClr>
                  </a:outerShdw>
                </a:effectLst>
              </a:rPr>
              <a:t> herauf in die Stadt Davids</a:t>
            </a:r>
            <a:r>
              <a:rPr lang="de-DE" sz="2166" i="1" cap="none" dirty="0" smtClean="0">
                <a:solidFill>
                  <a:schemeClr val="tx1"/>
                </a:solidFill>
                <a:effectLst>
                  <a:outerShdw blurRad="38100" dist="38100" dir="2700000" algn="tl">
                    <a:srgbClr val="000000">
                      <a:alpha val="43137"/>
                    </a:srgbClr>
                  </a:outerShdw>
                </a:effectLst>
              </a:rPr>
              <a:t>.  </a:t>
            </a:r>
            <a:r>
              <a:rPr lang="de-DE" sz="2166" cap="none" dirty="0" smtClean="0">
                <a:solidFill>
                  <a:schemeClr val="tx1"/>
                </a:solidFill>
                <a:effectLst>
                  <a:outerShdw blurRad="38100" dist="38100" dir="2700000" algn="tl">
                    <a:srgbClr val="000000">
                      <a:alpha val="43137"/>
                    </a:srgbClr>
                  </a:outerShdw>
                </a:effectLst>
              </a:rPr>
              <a:t>13 </a:t>
            </a:r>
            <a:r>
              <a:rPr lang="de-DE" sz="2166" i="1" cap="none" dirty="0">
                <a:solidFill>
                  <a:schemeClr val="tx1"/>
                </a:solidFill>
                <a:effectLst>
                  <a:outerShdw blurRad="38100" dist="38100" dir="2700000" algn="tl">
                    <a:srgbClr val="000000">
                      <a:alpha val="43137"/>
                    </a:srgbClr>
                  </a:outerShdw>
                </a:effectLst>
              </a:rPr>
              <a:t>Und es geschah, wenn die Träger der Lade des Herrn sechs Schritte gegangen waren, opferte man einen Ochsen und ein fettes Schaf. </a:t>
            </a:r>
            <a:r>
              <a:rPr lang="de-DE" sz="2166" cap="none" dirty="0">
                <a:solidFill>
                  <a:schemeClr val="tx1"/>
                </a:solidFill>
                <a:effectLst>
                  <a:outerShdw blurRad="38100" dist="38100" dir="2700000" algn="tl">
                    <a:srgbClr val="000000">
                      <a:alpha val="43137"/>
                    </a:srgbClr>
                  </a:outerShdw>
                </a:effectLst>
              </a:rPr>
              <a:t>14 </a:t>
            </a:r>
            <a:r>
              <a:rPr lang="de-DE" sz="2166" i="1" cap="none" dirty="0">
                <a:solidFill>
                  <a:schemeClr val="tx1"/>
                </a:solidFill>
                <a:effectLst>
                  <a:outerShdw blurRad="38100" dist="38100" dir="2700000" algn="tl">
                    <a:srgbClr val="000000">
                      <a:alpha val="43137"/>
                    </a:srgbClr>
                  </a:outerShdw>
                </a:effectLst>
              </a:rPr>
              <a:t>David aber </a:t>
            </a:r>
            <a:r>
              <a:rPr lang="de-DE" sz="2166" i="1" u="sng" cap="none" dirty="0">
                <a:solidFill>
                  <a:schemeClr val="tx1"/>
                </a:solidFill>
                <a:effectLst>
                  <a:outerShdw blurRad="38100" dist="38100" dir="2700000" algn="tl">
                    <a:srgbClr val="000000">
                      <a:alpha val="43137"/>
                    </a:srgbClr>
                  </a:outerShdw>
                </a:effectLst>
              </a:rPr>
              <a:t>tanzte mit aller Macht </a:t>
            </a:r>
            <a:r>
              <a:rPr lang="de-DE" sz="2166" i="1" cap="none" dirty="0">
                <a:solidFill>
                  <a:schemeClr val="tx1"/>
                </a:solidFill>
                <a:effectLst>
                  <a:outerShdw blurRad="38100" dist="38100" dir="2700000" algn="tl">
                    <a:srgbClr val="000000">
                      <a:alpha val="43137"/>
                    </a:srgbClr>
                  </a:outerShdw>
                </a:effectLst>
              </a:rPr>
              <a:t>vor dem Herrn her, und David war mit einem leinenen </a:t>
            </a:r>
            <a:r>
              <a:rPr lang="de-DE" sz="2166" i="1" cap="none" dirty="0" err="1">
                <a:solidFill>
                  <a:schemeClr val="tx1"/>
                </a:solidFill>
                <a:effectLst>
                  <a:outerShdw blurRad="38100" dist="38100" dir="2700000" algn="tl">
                    <a:srgbClr val="000000">
                      <a:alpha val="43137"/>
                    </a:srgbClr>
                  </a:outerShdw>
                </a:effectLst>
              </a:rPr>
              <a:t>Ephod</a:t>
            </a:r>
            <a:r>
              <a:rPr lang="de-DE" sz="2166" i="1" cap="none" dirty="0">
                <a:solidFill>
                  <a:schemeClr val="tx1"/>
                </a:solidFill>
                <a:effectLst>
                  <a:outerShdw blurRad="38100" dist="38100" dir="2700000" algn="tl">
                    <a:srgbClr val="000000">
                      <a:alpha val="43137"/>
                    </a:srgbClr>
                  </a:outerShdw>
                </a:effectLst>
              </a:rPr>
              <a:t> umgürtet. </a:t>
            </a:r>
            <a:r>
              <a:rPr lang="de-DE" sz="2166" cap="none" dirty="0">
                <a:solidFill>
                  <a:schemeClr val="tx1"/>
                </a:solidFill>
                <a:effectLst>
                  <a:outerShdw blurRad="38100" dist="38100" dir="2700000" algn="tl">
                    <a:srgbClr val="000000">
                      <a:alpha val="43137"/>
                    </a:srgbClr>
                  </a:outerShdw>
                </a:effectLst>
              </a:rPr>
              <a:t>15 </a:t>
            </a:r>
            <a:r>
              <a:rPr lang="de-DE" sz="2166" i="1" cap="none" dirty="0">
                <a:solidFill>
                  <a:schemeClr val="tx1"/>
                </a:solidFill>
                <a:effectLst>
                  <a:outerShdw blurRad="38100" dist="38100" dir="2700000" algn="tl">
                    <a:srgbClr val="000000">
                      <a:alpha val="43137"/>
                    </a:srgbClr>
                  </a:outerShdw>
                </a:effectLst>
              </a:rPr>
              <a:t>So führten David und das ganze Haus Israel die Lade des Herrn mit </a:t>
            </a:r>
            <a:r>
              <a:rPr lang="de-DE" sz="2166" i="1" u="sng" cap="none" dirty="0">
                <a:solidFill>
                  <a:schemeClr val="tx1"/>
                </a:solidFill>
                <a:effectLst>
                  <a:outerShdw blurRad="38100" dist="38100" dir="2700000" algn="tl">
                    <a:srgbClr val="000000">
                      <a:alpha val="43137"/>
                    </a:srgbClr>
                  </a:outerShdw>
                </a:effectLst>
              </a:rPr>
              <a:t>Jubelge­schrei</a:t>
            </a:r>
            <a:r>
              <a:rPr lang="de-DE" sz="2166" i="1" cap="none" dirty="0">
                <a:solidFill>
                  <a:schemeClr val="tx1"/>
                </a:solidFill>
                <a:effectLst>
                  <a:outerShdw blurRad="38100" dist="38100" dir="2700000" algn="tl">
                    <a:srgbClr val="000000">
                      <a:alpha val="43137"/>
                    </a:srgbClr>
                  </a:outerShdw>
                </a:effectLst>
              </a:rPr>
              <a:t> und mit dem Schall des </a:t>
            </a:r>
            <a:r>
              <a:rPr lang="de-DE" sz="2166" i="1" cap="none" dirty="0" err="1">
                <a:solidFill>
                  <a:schemeClr val="tx1"/>
                </a:solidFill>
                <a:effectLst>
                  <a:outerShdw blurRad="38100" dist="38100" dir="2700000" algn="tl">
                    <a:srgbClr val="000000">
                      <a:alpha val="43137"/>
                    </a:srgbClr>
                  </a:outerShdw>
                </a:effectLst>
              </a:rPr>
              <a:t>Schopharhorns</a:t>
            </a:r>
            <a:r>
              <a:rPr lang="de-DE" sz="2166" i="1" cap="none" dirty="0">
                <a:solidFill>
                  <a:schemeClr val="tx1"/>
                </a:solidFill>
                <a:effectLst>
                  <a:outerShdw blurRad="38100" dist="38100" dir="2700000" algn="tl">
                    <a:srgbClr val="000000">
                      <a:alpha val="43137"/>
                    </a:srgbClr>
                  </a:outerShdw>
                </a:effectLst>
              </a:rPr>
              <a:t> herauf</a:t>
            </a:r>
            <a:r>
              <a:rPr lang="de-DE" sz="2166" i="1" cap="none" dirty="0" smtClean="0">
                <a:solidFill>
                  <a:schemeClr val="tx1"/>
                </a:solidFill>
                <a:effectLst>
                  <a:outerShdw blurRad="38100" dist="38100" dir="2700000" algn="tl">
                    <a:srgbClr val="000000">
                      <a:alpha val="43137"/>
                    </a:srgbClr>
                  </a:outerShdw>
                </a:effectLst>
              </a:rPr>
              <a:t>.“ </a:t>
            </a:r>
            <a:endParaRPr lang="de-DE" sz="2166" i="1" cap="none" dirty="0">
              <a:solidFill>
                <a:schemeClr val="tx1"/>
              </a:solidFill>
              <a:effectLst>
                <a:outerShdw blurRad="38100" dist="38100" dir="2700000" algn="tl">
                  <a:srgbClr val="000000">
                    <a:alpha val="43137"/>
                  </a:srgbClr>
                </a:outerShdw>
              </a:effectLst>
            </a:endParaRP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9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18040" y="629253"/>
            <a:ext cx="9506676" cy="4609573"/>
          </a:xfrm>
        </p:spPr>
        <p:txBody>
          <a:bodyPr>
            <a:normAutofit/>
          </a:bodyPr>
          <a:lstStyle/>
          <a:p>
            <a:r>
              <a:rPr lang="de-DE" sz="2333" b="1" dirty="0" smtClean="0">
                <a:solidFill>
                  <a:schemeClr val="tx1">
                    <a:lumMod val="50000"/>
                  </a:schemeClr>
                </a:solidFill>
                <a:effectLst>
                  <a:outerShdw blurRad="38100" dist="38100" dir="2700000" algn="tl">
                    <a:srgbClr val="000000">
                      <a:alpha val="43137"/>
                    </a:srgbClr>
                  </a:outerShdw>
                </a:effectLst>
              </a:rPr>
              <a:t>4. Gott </a:t>
            </a:r>
            <a:r>
              <a:rPr lang="de-DE" sz="2333" b="1" dirty="0">
                <a:solidFill>
                  <a:schemeClr val="tx1">
                    <a:lumMod val="50000"/>
                  </a:schemeClr>
                </a:solidFill>
                <a:effectLst>
                  <a:outerShdw blurRad="38100" dist="38100" dir="2700000" algn="tl">
                    <a:srgbClr val="000000">
                      <a:alpha val="43137"/>
                    </a:srgbClr>
                  </a:outerShdw>
                </a:effectLst>
              </a:rPr>
              <a:t>gibt Segen dort, wo das Zeichen seiner Gegenwart untergebracht ist - V.11-15</a:t>
            </a:r>
          </a:p>
          <a:p>
            <a:pPr marL="380996" indent="-380996">
              <a:buFont typeface="Arial" panose="020B0604020202020204" pitchFamily="34" charset="0"/>
              <a:buChar char="•"/>
            </a:pPr>
            <a:r>
              <a:rPr lang="de-DE" sz="2800" cap="none" dirty="0" smtClean="0">
                <a:solidFill>
                  <a:schemeClr val="tx1"/>
                </a:solidFill>
                <a:effectLst>
                  <a:outerShdw blurRad="38100" dist="38100" dir="2700000" algn="tl">
                    <a:srgbClr val="000000">
                      <a:alpha val="43137"/>
                    </a:srgbClr>
                  </a:outerShdw>
                </a:effectLst>
              </a:rPr>
              <a:t>kein </a:t>
            </a:r>
            <a:r>
              <a:rPr lang="de-DE" sz="2800" cap="none" dirty="0">
                <a:solidFill>
                  <a:schemeClr val="tx1"/>
                </a:solidFill>
                <a:effectLst>
                  <a:outerShdw blurRad="38100" dist="38100" dir="2700000" algn="tl">
                    <a:srgbClr val="000000">
                      <a:alpha val="43137"/>
                    </a:srgbClr>
                  </a:outerShdw>
                </a:effectLst>
              </a:rPr>
              <a:t>Einsatz für Gott kann jemals zu groß sein</a:t>
            </a:r>
          </a:p>
          <a:p>
            <a:pPr marL="761992" lvl="1" indent="-380996" algn="l">
              <a:buFont typeface="Arial" panose="020B0604020202020204" pitchFamily="34" charset="0"/>
              <a:buChar char="•"/>
            </a:pPr>
            <a:r>
              <a:rPr lang="de-DE" sz="2400" dirty="0">
                <a:solidFill>
                  <a:schemeClr val="tx1"/>
                </a:solidFill>
                <a:effectLst>
                  <a:outerShdw blurRad="38100" dist="38100" dir="2700000" algn="tl">
                    <a:srgbClr val="000000">
                      <a:alpha val="43137"/>
                    </a:srgbClr>
                  </a:outerShdw>
                </a:effectLst>
              </a:rPr>
              <a:t>nur das Beste, keine Reste</a:t>
            </a:r>
          </a:p>
          <a:p>
            <a:pPr marL="761992" lvl="1" indent="-380996" algn="l">
              <a:buFont typeface="Arial" panose="020B0604020202020204" pitchFamily="34" charset="0"/>
              <a:buChar char="•"/>
            </a:pPr>
            <a:r>
              <a:rPr lang="de-DE" sz="2400" dirty="0">
                <a:solidFill>
                  <a:schemeClr val="tx1"/>
                </a:solidFill>
                <a:effectLst>
                  <a:outerShdw blurRad="38100" dist="38100" dir="2700000" algn="tl">
                    <a:srgbClr val="000000">
                      <a:alpha val="43137"/>
                    </a:srgbClr>
                  </a:outerShdw>
                </a:effectLst>
              </a:rPr>
              <a:t>das verdient unser Gott, dafür hat er den Weg freigemacht</a:t>
            </a: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900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18040" y="629253"/>
            <a:ext cx="9506676" cy="4609573"/>
          </a:xfrm>
        </p:spPr>
        <p:txBody>
          <a:bodyPr>
            <a:normAutofit/>
          </a:bodyPr>
          <a:lstStyle/>
          <a:p>
            <a:r>
              <a:rPr lang="de-DE" sz="2400" i="1" cap="none" dirty="0">
                <a:solidFill>
                  <a:schemeClr val="tx1"/>
                </a:solidFill>
                <a:effectLst>
                  <a:outerShdw blurRad="38100" dist="38100" dir="2700000" algn="tl">
                    <a:srgbClr val="000000">
                      <a:alpha val="43137"/>
                    </a:srgbClr>
                  </a:outerShdw>
                </a:effectLst>
              </a:rPr>
              <a:t>Glaube niemals, dass Gottes Schweigen oder Seine anscheinende Untätigkeit ein Beweis für Sein Desinteresse wären. Bei Gott geschieht immer etwas, selbst wenn anscheinend gar nichts geschieht.</a:t>
            </a:r>
          </a:p>
          <a:p>
            <a:r>
              <a:rPr lang="de-DE" sz="2400" i="1" cap="none" dirty="0">
                <a:solidFill>
                  <a:schemeClr val="tx1"/>
                </a:solidFill>
                <a:effectLst>
                  <a:outerShdw blurRad="38100" dist="38100" dir="2700000" algn="tl">
                    <a:srgbClr val="000000">
                      <a:alpha val="43137"/>
                    </a:srgbClr>
                  </a:outerShdw>
                </a:effectLst>
              </a:rPr>
              <a:t>Manchmal gefällt es Gott, uns Seine Handlungsweise noch zu unseren Lebzeiten zu erklären. Jedoch zu Zeiten, in denen nichts einen Sinn zu ergeben scheint, wenn wir ein Geschehen „unfair“ empfinden und das Gefühl haben, ganz allein in Gottes Wartezimmer zu sitzen – dann sagt Er uns einfach: “Vertrau’ Mir!“ </a:t>
            </a: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440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418040" y="692893"/>
            <a:ext cx="9249832" cy="4737910"/>
          </a:xfrm>
        </p:spPr>
        <p:txBody>
          <a:bodyPr>
            <a:normAutofit fontScale="92500" lnSpcReduction="20000"/>
          </a:bodyPr>
          <a:lstStyle/>
          <a:p>
            <a:r>
              <a:rPr lang="de-DE" sz="2333" i="1" cap="none" dirty="0">
                <a:solidFill>
                  <a:schemeClr val="tx1"/>
                </a:solidFill>
                <a:effectLst>
                  <a:outerShdw blurRad="38100" dist="38100" dir="2700000" algn="tl">
                    <a:srgbClr val="000000">
                      <a:alpha val="43137"/>
                    </a:srgbClr>
                  </a:outerShdw>
                </a:effectLst>
              </a:rPr>
              <a:t>1 Daraufhin rief David erneut alle besonders bewährten Männer Israels zusammen; es waren 30.000 Mann. 2 Er führte sie nach </a:t>
            </a:r>
            <a:r>
              <a:rPr lang="de-DE" sz="2333" i="1" cap="none" dirty="0" err="1">
                <a:solidFill>
                  <a:schemeClr val="tx1"/>
                </a:solidFill>
                <a:effectLst>
                  <a:outerShdw blurRad="38100" dist="38100" dir="2700000" algn="tl">
                    <a:srgbClr val="000000">
                      <a:alpha val="43137"/>
                    </a:srgbClr>
                  </a:outerShdw>
                </a:effectLst>
              </a:rPr>
              <a:t>Baala</a:t>
            </a:r>
            <a:r>
              <a:rPr lang="de-DE" sz="2333" i="1" cap="none" dirty="0">
                <a:solidFill>
                  <a:schemeClr val="tx1"/>
                </a:solidFill>
                <a:effectLst>
                  <a:outerShdw blurRad="38100" dist="38100" dir="2700000" algn="tl">
                    <a:srgbClr val="000000">
                      <a:alpha val="43137"/>
                    </a:srgbClr>
                  </a:outerShdw>
                </a:effectLst>
              </a:rPr>
              <a:t> im Gebiet von </a:t>
            </a:r>
            <a:r>
              <a:rPr lang="de-DE" sz="2333" i="1" cap="none" dirty="0" err="1">
                <a:solidFill>
                  <a:schemeClr val="tx1"/>
                </a:solidFill>
                <a:effectLst>
                  <a:outerShdw blurRad="38100" dist="38100" dir="2700000" algn="tl">
                    <a:srgbClr val="000000">
                      <a:alpha val="43137"/>
                    </a:srgbClr>
                  </a:outerShdw>
                </a:effectLst>
              </a:rPr>
              <a:t>Juda</a:t>
            </a:r>
            <a:r>
              <a:rPr lang="de-DE" sz="2333" i="1" cap="none" dirty="0">
                <a:solidFill>
                  <a:schemeClr val="tx1"/>
                </a:solidFill>
                <a:effectLst>
                  <a:outerShdw blurRad="38100" dist="38100" dir="2700000" algn="tl">
                    <a:srgbClr val="000000">
                      <a:alpha val="43137"/>
                    </a:srgbClr>
                  </a:outerShdw>
                </a:effectLst>
              </a:rPr>
              <a:t>. Sie sollten die Lade Gottes holen, die den Namen des Herrn, des Allmächtigen, trägt, der über den Cherubim thront.</a:t>
            </a:r>
          </a:p>
          <a:p>
            <a:r>
              <a:rPr lang="de-DE" sz="2333" i="1" cap="none" dirty="0">
                <a:solidFill>
                  <a:schemeClr val="tx1"/>
                </a:solidFill>
                <a:effectLst>
                  <a:outerShdw blurRad="38100" dist="38100" dir="2700000" algn="tl">
                    <a:srgbClr val="000000">
                      <a:alpha val="43137"/>
                    </a:srgbClr>
                  </a:outerShdw>
                </a:effectLst>
              </a:rPr>
              <a:t>3 Sie stellten die Lade auf einen neuen Wagen, nachdem sie sie aus dem Haus </a:t>
            </a:r>
            <a:r>
              <a:rPr lang="de-DE" sz="2333" i="1" cap="none" dirty="0" err="1">
                <a:solidFill>
                  <a:schemeClr val="tx1"/>
                </a:solidFill>
                <a:effectLst>
                  <a:outerShdw blurRad="38100" dist="38100" dir="2700000" algn="tl">
                    <a:srgbClr val="000000">
                      <a:alpha val="43137"/>
                    </a:srgbClr>
                  </a:outerShdw>
                </a:effectLst>
              </a:rPr>
              <a:t>Abinadabs</a:t>
            </a:r>
            <a:r>
              <a:rPr lang="de-DE" sz="2333" i="1" cap="none" dirty="0">
                <a:solidFill>
                  <a:schemeClr val="tx1"/>
                </a:solidFill>
                <a:effectLst>
                  <a:outerShdw blurRad="38100" dist="38100" dir="2700000" algn="tl">
                    <a:srgbClr val="000000">
                      <a:alpha val="43137"/>
                    </a:srgbClr>
                  </a:outerShdw>
                </a:effectLst>
              </a:rPr>
              <a:t> geholt hatten, das auf einer Anhöhe stand. </a:t>
            </a:r>
            <a:r>
              <a:rPr lang="de-DE" sz="2333" i="1" cap="none" dirty="0" err="1">
                <a:solidFill>
                  <a:schemeClr val="tx1"/>
                </a:solidFill>
                <a:effectLst>
                  <a:outerShdw blurRad="38100" dist="38100" dir="2700000" algn="tl">
                    <a:srgbClr val="000000">
                      <a:alpha val="43137"/>
                    </a:srgbClr>
                  </a:outerShdw>
                </a:effectLst>
              </a:rPr>
              <a:t>Usa</a:t>
            </a:r>
            <a:r>
              <a:rPr lang="de-DE" sz="2333" i="1" cap="none" dirty="0">
                <a:solidFill>
                  <a:schemeClr val="tx1"/>
                </a:solidFill>
                <a:effectLst>
                  <a:outerShdw blurRad="38100" dist="38100" dir="2700000" algn="tl">
                    <a:srgbClr val="000000">
                      <a:alpha val="43137"/>
                    </a:srgbClr>
                  </a:outerShdw>
                </a:effectLst>
              </a:rPr>
              <a:t> und </a:t>
            </a:r>
            <a:r>
              <a:rPr lang="de-DE" sz="2333" i="1" cap="none" dirty="0" err="1">
                <a:solidFill>
                  <a:schemeClr val="tx1"/>
                </a:solidFill>
                <a:effectLst>
                  <a:outerShdw blurRad="38100" dist="38100" dir="2700000" algn="tl">
                    <a:srgbClr val="000000">
                      <a:alpha val="43137"/>
                    </a:srgbClr>
                  </a:outerShdw>
                </a:effectLst>
              </a:rPr>
              <a:t>Achjo</a:t>
            </a:r>
            <a:r>
              <a:rPr lang="de-DE" sz="2333" i="1" cap="none" dirty="0">
                <a:solidFill>
                  <a:schemeClr val="tx1"/>
                </a:solidFill>
                <a:effectLst>
                  <a:outerShdw blurRad="38100" dist="38100" dir="2700000" algn="tl">
                    <a:srgbClr val="000000">
                      <a:alpha val="43137"/>
                    </a:srgbClr>
                  </a:outerShdw>
                </a:effectLst>
              </a:rPr>
              <a:t>, die Söhne </a:t>
            </a:r>
            <a:r>
              <a:rPr lang="de-DE" sz="2333" i="1" cap="none" dirty="0" err="1">
                <a:solidFill>
                  <a:schemeClr val="tx1"/>
                </a:solidFill>
                <a:effectLst>
                  <a:outerShdw blurRad="38100" dist="38100" dir="2700000" algn="tl">
                    <a:srgbClr val="000000">
                      <a:alpha val="43137"/>
                    </a:srgbClr>
                  </a:outerShdw>
                </a:effectLst>
              </a:rPr>
              <a:t>Abinadabs</a:t>
            </a:r>
            <a:r>
              <a:rPr lang="de-DE" sz="2333" i="1" cap="none" dirty="0">
                <a:solidFill>
                  <a:schemeClr val="tx1"/>
                </a:solidFill>
                <a:effectLst>
                  <a:outerShdw blurRad="38100" dist="38100" dir="2700000" algn="tl">
                    <a:srgbClr val="000000">
                      <a:alpha val="43137"/>
                    </a:srgbClr>
                  </a:outerShdw>
                </a:effectLst>
              </a:rPr>
              <a:t>, lenkten den Wagen, 4 auf dem sich die Lade Gottes befand; </a:t>
            </a:r>
            <a:r>
              <a:rPr lang="de-DE" sz="2333" i="1" cap="none" dirty="0" err="1">
                <a:solidFill>
                  <a:schemeClr val="tx1"/>
                </a:solidFill>
                <a:effectLst>
                  <a:outerShdw blurRad="38100" dist="38100" dir="2700000" algn="tl">
                    <a:srgbClr val="000000">
                      <a:alpha val="43137"/>
                    </a:srgbClr>
                  </a:outerShdw>
                </a:effectLst>
              </a:rPr>
              <a:t>Achjo</a:t>
            </a:r>
            <a:r>
              <a:rPr lang="de-DE" sz="2333" i="1" cap="none" dirty="0">
                <a:solidFill>
                  <a:schemeClr val="tx1"/>
                </a:solidFill>
                <a:effectLst>
                  <a:outerShdw blurRad="38100" dist="38100" dir="2700000" algn="tl">
                    <a:srgbClr val="000000">
                      <a:alpha val="43137"/>
                    </a:srgbClr>
                  </a:outerShdw>
                </a:effectLst>
              </a:rPr>
              <a:t> ging vor ihr her. 5 David und das ganze Volk Israel tanzten begeistert vor dem Herrn ; sie sangen und spielten auf Zithern, Harfen, Tamburinen, Rasseln und Zimbeln.</a:t>
            </a:r>
          </a:p>
          <a:p>
            <a:r>
              <a:rPr lang="de-DE" sz="2333" i="1" cap="none" dirty="0">
                <a:solidFill>
                  <a:schemeClr val="tx1"/>
                </a:solidFill>
                <a:effectLst>
                  <a:outerShdw blurRad="38100" dist="38100" dir="2700000" algn="tl">
                    <a:srgbClr val="000000">
                      <a:alpha val="43137"/>
                    </a:srgbClr>
                  </a:outerShdw>
                </a:effectLst>
              </a:rPr>
              <a:t>6 Doch als sie zur Tenne von </a:t>
            </a:r>
            <a:r>
              <a:rPr lang="de-DE" sz="2333" i="1" cap="none" dirty="0" err="1">
                <a:solidFill>
                  <a:schemeClr val="tx1"/>
                </a:solidFill>
                <a:effectLst>
                  <a:outerShdw blurRad="38100" dist="38100" dir="2700000" algn="tl">
                    <a:srgbClr val="000000">
                      <a:alpha val="43137"/>
                    </a:srgbClr>
                  </a:outerShdw>
                </a:effectLst>
              </a:rPr>
              <a:t>Nachon</a:t>
            </a:r>
            <a:r>
              <a:rPr lang="de-DE" sz="2333" i="1" cap="none" dirty="0">
                <a:solidFill>
                  <a:schemeClr val="tx1"/>
                </a:solidFill>
                <a:effectLst>
                  <a:outerShdw blurRad="38100" dist="38100" dir="2700000" algn="tl">
                    <a:srgbClr val="000000">
                      <a:alpha val="43137"/>
                    </a:srgbClr>
                  </a:outerShdw>
                </a:effectLst>
              </a:rPr>
              <a:t> kamen, stolperten die Rinder und </a:t>
            </a:r>
            <a:r>
              <a:rPr lang="de-DE" sz="2333" i="1" cap="none" dirty="0" err="1">
                <a:solidFill>
                  <a:schemeClr val="tx1"/>
                </a:solidFill>
                <a:effectLst>
                  <a:outerShdw blurRad="38100" dist="38100" dir="2700000" algn="tl">
                    <a:srgbClr val="000000">
                      <a:alpha val="43137"/>
                    </a:srgbClr>
                  </a:outerShdw>
                </a:effectLst>
              </a:rPr>
              <a:t>Usa</a:t>
            </a:r>
            <a:r>
              <a:rPr lang="de-DE" sz="2333" i="1" cap="none" dirty="0">
                <a:solidFill>
                  <a:schemeClr val="tx1"/>
                </a:solidFill>
                <a:effectLst>
                  <a:outerShdw blurRad="38100" dist="38100" dir="2700000" algn="tl">
                    <a:srgbClr val="000000">
                      <a:alpha val="43137"/>
                    </a:srgbClr>
                  </a:outerShdw>
                </a:effectLst>
              </a:rPr>
              <a:t> streckte die Hand aus, um die Lade Gottes festzuhalten. 7 Da wurde der Herr zornig auf </a:t>
            </a:r>
            <a:r>
              <a:rPr lang="de-DE" sz="2333" i="1" cap="none" dirty="0" err="1">
                <a:solidFill>
                  <a:schemeClr val="tx1"/>
                </a:solidFill>
                <a:effectLst>
                  <a:outerShdw blurRad="38100" dist="38100" dir="2700000" algn="tl">
                    <a:srgbClr val="000000">
                      <a:alpha val="43137"/>
                    </a:srgbClr>
                  </a:outerShdw>
                </a:effectLst>
              </a:rPr>
              <a:t>Usa</a:t>
            </a:r>
            <a:r>
              <a:rPr lang="de-DE" sz="2333" i="1" cap="none" dirty="0">
                <a:solidFill>
                  <a:schemeClr val="tx1"/>
                </a:solidFill>
                <a:effectLst>
                  <a:outerShdw blurRad="38100" dist="38100" dir="2700000" algn="tl">
                    <a:srgbClr val="000000">
                      <a:alpha val="43137"/>
                    </a:srgbClr>
                  </a:outerShdw>
                </a:effectLst>
              </a:rPr>
              <a:t>, weil er das getan hatte, und Gott tötete ihn, sodass er dort neben der Lade des Herrn starb.</a:t>
            </a:r>
          </a:p>
        </p:txBody>
      </p:sp>
    </p:spTree>
    <p:extLst>
      <p:ext uri="{BB962C8B-B14F-4D97-AF65-F5344CB8AC3E}">
        <p14:creationId xmlns:p14="http://schemas.microsoft.com/office/powerpoint/2010/main" val="278706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38621" y="672797"/>
            <a:ext cx="9249832" cy="4737910"/>
          </a:xfrm>
        </p:spPr>
        <p:txBody>
          <a:bodyPr>
            <a:normAutofit/>
          </a:bodyPr>
          <a:lstStyle/>
          <a:p>
            <a:r>
              <a:rPr lang="de-DE" sz="2333" i="1" cap="none" dirty="0">
                <a:solidFill>
                  <a:schemeClr val="tx1"/>
                </a:solidFill>
                <a:effectLst>
                  <a:outerShdw blurRad="38100" dist="38100" dir="2700000" algn="tl">
                    <a:srgbClr val="000000">
                      <a:alpha val="43137"/>
                    </a:srgbClr>
                  </a:outerShdw>
                </a:effectLst>
              </a:rPr>
              <a:t>8 David war empört, dass der Herr </a:t>
            </a:r>
            <a:r>
              <a:rPr lang="de-DE" sz="2333" i="1" cap="none" dirty="0" err="1">
                <a:solidFill>
                  <a:schemeClr val="tx1"/>
                </a:solidFill>
                <a:effectLst>
                  <a:outerShdw blurRad="38100" dist="38100" dir="2700000" algn="tl">
                    <a:srgbClr val="000000">
                      <a:alpha val="43137"/>
                    </a:srgbClr>
                  </a:outerShdw>
                </a:effectLst>
              </a:rPr>
              <a:t>Usa</a:t>
            </a:r>
            <a:r>
              <a:rPr lang="de-DE" sz="2333" i="1" cap="none" dirty="0">
                <a:solidFill>
                  <a:schemeClr val="tx1"/>
                </a:solidFill>
                <a:effectLst>
                  <a:outerShdw blurRad="38100" dist="38100" dir="2700000" algn="tl">
                    <a:srgbClr val="000000">
                      <a:alpha val="43137"/>
                    </a:srgbClr>
                  </a:outerShdw>
                </a:effectLst>
              </a:rPr>
              <a:t> so aus dem Leben gerissen hatte. Er nannte den Ort </a:t>
            </a:r>
            <a:r>
              <a:rPr lang="de-DE" sz="2333" i="1" cap="none" dirty="0" smtClean="0">
                <a:solidFill>
                  <a:schemeClr val="tx1"/>
                </a:solidFill>
                <a:effectLst>
                  <a:outerShdw blurRad="38100" dist="38100" dir="2700000" algn="tl">
                    <a:srgbClr val="000000">
                      <a:alpha val="43137"/>
                    </a:srgbClr>
                  </a:outerShdw>
                </a:effectLst>
              </a:rPr>
              <a:t>Perez-</a:t>
            </a:r>
            <a:r>
              <a:rPr lang="de-DE" sz="2333" i="1" cap="none" dirty="0" err="1" smtClean="0">
                <a:solidFill>
                  <a:schemeClr val="tx1"/>
                </a:solidFill>
                <a:effectLst>
                  <a:outerShdw blurRad="38100" dist="38100" dir="2700000" algn="tl">
                    <a:srgbClr val="000000">
                      <a:alpha val="43137"/>
                    </a:srgbClr>
                  </a:outerShdw>
                </a:effectLst>
              </a:rPr>
              <a:t>Usa</a:t>
            </a:r>
            <a:r>
              <a:rPr lang="de-DE" sz="2333" i="1" cap="none" dirty="0" smtClean="0">
                <a:solidFill>
                  <a:schemeClr val="tx1"/>
                </a:solidFill>
                <a:effectLst>
                  <a:outerShdw blurRad="38100" dist="38100" dir="2700000" algn="tl">
                    <a:srgbClr val="000000">
                      <a:alpha val="43137"/>
                    </a:srgbClr>
                  </a:outerShdw>
                </a:effectLst>
              </a:rPr>
              <a:t> (</a:t>
            </a:r>
            <a:r>
              <a:rPr lang="de-DE" sz="2333" i="1" cap="none" dirty="0" err="1" smtClean="0">
                <a:solidFill>
                  <a:schemeClr val="tx1"/>
                </a:solidFill>
                <a:effectLst>
                  <a:outerShdw blurRad="38100" dist="38100" dir="2700000" algn="tl">
                    <a:srgbClr val="000000">
                      <a:alpha val="43137"/>
                    </a:srgbClr>
                  </a:outerShdw>
                </a:effectLst>
              </a:rPr>
              <a:t>Usas</a:t>
            </a:r>
            <a:r>
              <a:rPr lang="de-DE" sz="2333" i="1" cap="none" dirty="0" smtClean="0">
                <a:solidFill>
                  <a:schemeClr val="tx1"/>
                </a:solidFill>
                <a:effectLst>
                  <a:outerShdw blurRad="38100" dist="38100" dir="2700000" algn="tl">
                    <a:srgbClr val="000000">
                      <a:alpha val="43137"/>
                    </a:srgbClr>
                  </a:outerShdw>
                </a:effectLst>
              </a:rPr>
              <a:t> Riss). </a:t>
            </a:r>
            <a:r>
              <a:rPr lang="de-DE" sz="2333" i="1" cap="none" dirty="0">
                <a:solidFill>
                  <a:schemeClr val="tx1"/>
                </a:solidFill>
                <a:effectLst>
                  <a:outerShdw blurRad="38100" dist="38100" dir="2700000" algn="tl">
                    <a:srgbClr val="000000">
                      <a:alpha val="43137"/>
                    </a:srgbClr>
                  </a:outerShdw>
                </a:effectLst>
              </a:rPr>
              <a:t>Diesen Namen trägt er noch heute. 9 David bekam an jenem Tag Angst vor dem Herrn und er fragte sich: »Wie soll die Lade des Herrn jemals zu mir kommen?« 10 Und er beschloss, die Lade des Herrn nicht in die Stadt Davids zu bringen. Er brachte sie stattdessen in das Haus von </a:t>
            </a:r>
            <a:r>
              <a:rPr lang="de-DE" sz="2333" i="1" cap="none" dirty="0" err="1">
                <a:solidFill>
                  <a:schemeClr val="tx1"/>
                </a:solidFill>
                <a:effectLst>
                  <a:outerShdw blurRad="38100" dist="38100" dir="2700000" algn="tl">
                    <a:srgbClr val="000000">
                      <a:alpha val="43137"/>
                    </a:srgbClr>
                  </a:outerShdw>
                </a:effectLst>
              </a:rPr>
              <a:t>Obed-Edom</a:t>
            </a:r>
            <a:r>
              <a:rPr lang="de-DE" sz="2333" i="1" cap="none" dirty="0">
                <a:solidFill>
                  <a:schemeClr val="tx1"/>
                </a:solidFill>
                <a:effectLst>
                  <a:outerShdw blurRad="38100" dist="38100" dir="2700000" algn="tl">
                    <a:srgbClr val="000000">
                      <a:alpha val="43137"/>
                    </a:srgbClr>
                  </a:outerShdw>
                </a:effectLst>
              </a:rPr>
              <a:t> aus </a:t>
            </a:r>
            <a:r>
              <a:rPr lang="de-DE" sz="2333" i="1" cap="none" dirty="0" err="1">
                <a:solidFill>
                  <a:schemeClr val="tx1"/>
                </a:solidFill>
                <a:effectLst>
                  <a:outerShdw blurRad="38100" dist="38100" dir="2700000" algn="tl">
                    <a:srgbClr val="000000">
                      <a:alpha val="43137"/>
                    </a:srgbClr>
                  </a:outerShdw>
                </a:effectLst>
              </a:rPr>
              <a:t>Gat</a:t>
            </a:r>
            <a:r>
              <a:rPr lang="de-DE" sz="2333" i="1" cap="none" dirty="0">
                <a:solidFill>
                  <a:schemeClr val="tx1"/>
                </a:solidFill>
                <a:effectLst>
                  <a:outerShdw blurRad="38100" dist="38100" dir="2700000" algn="tl">
                    <a:srgbClr val="000000">
                      <a:alpha val="43137"/>
                    </a:srgbClr>
                  </a:outerShdw>
                </a:effectLst>
              </a:rPr>
              <a:t>.</a:t>
            </a:r>
          </a:p>
          <a:p>
            <a:r>
              <a:rPr lang="de-DE" sz="2333" i="1" cap="none" dirty="0">
                <a:solidFill>
                  <a:schemeClr val="tx1"/>
                </a:solidFill>
                <a:effectLst>
                  <a:outerShdw blurRad="38100" dist="38100" dir="2700000" algn="tl">
                    <a:srgbClr val="000000">
                      <a:alpha val="43137"/>
                    </a:srgbClr>
                  </a:outerShdw>
                </a:effectLst>
              </a:rPr>
              <a:t>11 Die Lade des Herrn blieb drei Monate bei der Familie von </a:t>
            </a:r>
            <a:r>
              <a:rPr lang="de-DE" sz="2333" i="1" cap="none" dirty="0" err="1">
                <a:solidFill>
                  <a:schemeClr val="tx1"/>
                </a:solidFill>
                <a:effectLst>
                  <a:outerShdw blurRad="38100" dist="38100" dir="2700000" algn="tl">
                    <a:srgbClr val="000000">
                      <a:alpha val="43137"/>
                    </a:srgbClr>
                  </a:outerShdw>
                </a:effectLst>
              </a:rPr>
              <a:t>Obed-Edom</a:t>
            </a:r>
            <a:r>
              <a:rPr lang="de-DE" sz="2333" i="1" cap="none" dirty="0">
                <a:solidFill>
                  <a:schemeClr val="tx1"/>
                </a:solidFill>
                <a:effectLst>
                  <a:outerShdw blurRad="38100" dist="38100" dir="2700000" algn="tl">
                    <a:srgbClr val="000000">
                      <a:alpha val="43137"/>
                    </a:srgbClr>
                  </a:outerShdw>
                </a:effectLst>
              </a:rPr>
              <a:t> und der Herr segnete ihn und sein ganzes Haus.</a:t>
            </a:r>
          </a:p>
        </p:txBody>
      </p:sp>
      <p:sp>
        <p:nvSpPr>
          <p:cNvPr id="4" name="Titel 1"/>
          <p:cNvSpPr txBox="1">
            <a:spLocks/>
          </p:cNvSpPr>
          <p:nvPr/>
        </p:nvSpPr>
        <p:spPr>
          <a:xfrm>
            <a:off x="179915" y="0"/>
            <a:ext cx="9726083" cy="606778"/>
          </a:xfrm>
          <a:prstGeom prst="rect">
            <a:avLst/>
          </a:prstGeom>
        </p:spPr>
        <p:txBody>
          <a:bodyPr vert="horz" lIns="91440" tIns="45720" rIns="91440" bIns="45720" rtlCol="0" anchor="t">
            <a:noAutofit/>
          </a:bodyPr>
          <a:lstStyle>
            <a:lvl1pPr algn="l" defTabSz="380985" rtl="0" eaLnBrk="1" latinLnBrk="0" hangingPunct="1">
              <a:spcBef>
                <a:spcPct val="0"/>
              </a:spcBef>
              <a:buNone/>
              <a:defRPr sz="60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de-DE" sz="2400" b="1" dirty="0" smtClean="0">
                <a:effectLst>
                  <a:outerShdw blurRad="38100" dist="38100" dir="2700000" algn="tl">
                    <a:srgbClr val="000000">
                      <a:alpha val="43137"/>
                    </a:srgbClr>
                  </a:outerShdw>
                </a:effectLst>
              </a:rPr>
              <a:t>Die Herausforderung der Heiligkeit Gottes       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0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ildergebnis für bundeslad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3551" y="1836611"/>
            <a:ext cx="7377223" cy="4149689"/>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418040" y="712990"/>
            <a:ext cx="9249832" cy="4053447"/>
          </a:xfrm>
        </p:spPr>
        <p:txBody>
          <a:bodyPr>
            <a:normAutofit/>
          </a:bodyPr>
          <a:lstStyle/>
          <a:p>
            <a:r>
              <a:rPr lang="de-DE" sz="2333" b="1" dirty="0" smtClean="0">
                <a:solidFill>
                  <a:schemeClr val="tx1"/>
                </a:solidFill>
                <a:effectLst>
                  <a:outerShdw blurRad="38100" dist="38100" dir="2700000" algn="tl">
                    <a:srgbClr val="000000">
                      <a:alpha val="43137"/>
                    </a:srgbClr>
                  </a:outerShdw>
                </a:effectLst>
              </a:rPr>
              <a:t>1. Welche </a:t>
            </a:r>
            <a:r>
              <a:rPr lang="de-DE" sz="2333" b="1" dirty="0">
                <a:solidFill>
                  <a:schemeClr val="tx1"/>
                </a:solidFill>
                <a:effectLst>
                  <a:outerShdw blurRad="38100" dist="38100" dir="2700000" algn="tl">
                    <a:srgbClr val="000000">
                      <a:alpha val="43137"/>
                    </a:srgbClr>
                  </a:outerShdw>
                </a:effectLst>
              </a:rPr>
              <a:t>Bedeutung hatte die Bundeslade?</a:t>
            </a:r>
          </a:p>
          <a:p>
            <a:pPr marL="380996" indent="-380996">
              <a:buFont typeface="Arial" panose="020B0604020202020204" pitchFamily="34" charset="0"/>
              <a:buChar char="•"/>
            </a:pPr>
            <a:r>
              <a:rPr lang="de-DE" sz="2444" cap="none" dirty="0">
                <a:solidFill>
                  <a:schemeClr val="tx1"/>
                </a:solidFill>
                <a:effectLst>
                  <a:outerShdw blurRad="38100" dist="38100" dir="2700000" algn="tl">
                    <a:srgbClr val="000000">
                      <a:alpha val="43137"/>
                    </a:srgbClr>
                  </a:outerShdw>
                </a:effectLst>
              </a:rPr>
              <a:t>die Gegenwart des </a:t>
            </a:r>
            <a:r>
              <a:rPr lang="de-DE" sz="2444" cap="none" dirty="0" smtClean="0">
                <a:solidFill>
                  <a:schemeClr val="tx1"/>
                </a:solidFill>
                <a:effectLst>
                  <a:outerShdw blurRad="38100" dist="38100" dir="2700000" algn="tl">
                    <a:srgbClr val="000000">
                      <a:alpha val="43137"/>
                    </a:srgbClr>
                  </a:outerShdw>
                </a:effectLst>
              </a:rPr>
              <a:t>„Herrn </a:t>
            </a:r>
            <a:r>
              <a:rPr lang="de-DE" sz="2444" cap="none" dirty="0">
                <a:solidFill>
                  <a:schemeClr val="tx1"/>
                </a:solidFill>
                <a:effectLst>
                  <a:outerShdw blurRad="38100" dist="38100" dir="2700000" algn="tl">
                    <a:srgbClr val="000000">
                      <a:alpha val="43137"/>
                    </a:srgbClr>
                  </a:outerShdw>
                </a:effectLst>
              </a:rPr>
              <a:t>der </a:t>
            </a:r>
            <a:r>
              <a:rPr lang="de-DE" sz="2444" cap="none" dirty="0" smtClean="0">
                <a:solidFill>
                  <a:schemeClr val="tx1"/>
                </a:solidFill>
                <a:effectLst>
                  <a:outerShdw blurRad="38100" dist="38100" dir="2700000" algn="tl">
                    <a:srgbClr val="000000">
                      <a:alpha val="43137"/>
                    </a:srgbClr>
                  </a:outerShdw>
                </a:effectLst>
              </a:rPr>
              <a:t>Heerscharen“</a:t>
            </a:r>
            <a:endParaRPr lang="de-DE" sz="2444" cap="none" dirty="0">
              <a:solidFill>
                <a:schemeClr val="tx1"/>
              </a:solidFill>
              <a:effectLst>
                <a:outerShdw blurRad="38100" dist="38100" dir="2700000" algn="tl">
                  <a:srgbClr val="000000">
                    <a:alpha val="43137"/>
                  </a:srgbClr>
                </a:outerShdw>
              </a:effectLst>
            </a:endParaRPr>
          </a:p>
          <a:p>
            <a:pPr marL="380996" indent="-380996">
              <a:buFont typeface="Arial" panose="020B0604020202020204" pitchFamily="34" charset="0"/>
              <a:buChar char="•"/>
            </a:pPr>
            <a:r>
              <a:rPr lang="de-DE" sz="2333" cap="none" dirty="0">
                <a:solidFill>
                  <a:schemeClr val="tx1"/>
                </a:solidFill>
                <a:effectLst>
                  <a:outerShdw blurRad="38100" dist="38100" dir="2700000" algn="tl">
                    <a:srgbClr val="000000">
                      <a:alpha val="43137"/>
                    </a:srgbClr>
                  </a:outerShdw>
                </a:effectLst>
              </a:rPr>
              <a:t>der Ort der Versöhnung und Weisung </a:t>
            </a:r>
            <a:r>
              <a:rPr lang="de-DE" sz="2333" cap="none" dirty="0" smtClean="0">
                <a:solidFill>
                  <a:schemeClr val="tx1"/>
                </a:solidFill>
                <a:effectLst>
                  <a:outerShdw blurRad="38100" dist="38100" dir="2700000" algn="tl">
                    <a:srgbClr val="000000">
                      <a:alpha val="43137"/>
                    </a:srgbClr>
                  </a:outerShdw>
                </a:effectLst>
              </a:rPr>
              <a:t>Gottes</a:t>
            </a:r>
            <a:endParaRPr lang="de-DE" sz="2333" cap="none" dirty="0">
              <a:solidFill>
                <a:schemeClr val="tx1"/>
              </a:solidFill>
              <a:effectLst>
                <a:outerShdw blurRad="38100" dist="38100" dir="2700000" algn="tl">
                  <a:srgbClr val="000000">
                    <a:alpha val="43137"/>
                  </a:srgbClr>
                </a:outerShdw>
              </a:effectLst>
            </a:endParaRP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71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dzeitinfo.files.wordpress.com/2014/06/stiftshc3bctt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2905"/>
            <a:ext cx="10159999" cy="483886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418039" y="712990"/>
            <a:ext cx="9741959" cy="4053447"/>
          </a:xfrm>
        </p:spPr>
        <p:txBody>
          <a:bodyPr>
            <a:normAutofit/>
          </a:bodyPr>
          <a:lstStyle/>
          <a:p>
            <a:r>
              <a:rPr lang="de-DE" sz="2333" b="1" dirty="0" smtClean="0">
                <a:solidFill>
                  <a:schemeClr val="tx1">
                    <a:lumMod val="50000"/>
                  </a:schemeClr>
                </a:solidFill>
                <a:effectLst>
                  <a:outerShdw blurRad="38100" dist="38100" dir="2700000" algn="tl">
                    <a:srgbClr val="000000">
                      <a:alpha val="43137"/>
                    </a:srgbClr>
                  </a:outerShdw>
                </a:effectLst>
              </a:rPr>
              <a:t>1. Welche </a:t>
            </a:r>
            <a:r>
              <a:rPr lang="de-DE" sz="2333" b="1" dirty="0">
                <a:solidFill>
                  <a:schemeClr val="tx1">
                    <a:lumMod val="50000"/>
                  </a:schemeClr>
                </a:solidFill>
                <a:effectLst>
                  <a:outerShdw blurRad="38100" dist="38100" dir="2700000" algn="tl">
                    <a:srgbClr val="000000">
                      <a:alpha val="43137"/>
                    </a:srgbClr>
                  </a:outerShdw>
                </a:effectLst>
              </a:rPr>
              <a:t>Bedeutung hatte die Bundeslade?</a:t>
            </a:r>
          </a:p>
          <a:p>
            <a:pPr marL="380996" indent="-380996">
              <a:buFont typeface="Arial" panose="020B0604020202020204" pitchFamily="34" charset="0"/>
              <a:buChar char="•"/>
            </a:pPr>
            <a:r>
              <a:rPr lang="de-DE" sz="2333" cap="none" dirty="0" smtClean="0">
                <a:solidFill>
                  <a:schemeClr val="tx1"/>
                </a:solidFill>
                <a:effectLst>
                  <a:outerShdw blurRad="38100" dist="38100" dir="2700000" algn="tl">
                    <a:srgbClr val="000000">
                      <a:alpha val="43137"/>
                    </a:srgbClr>
                  </a:outerShdw>
                </a:effectLst>
              </a:rPr>
              <a:t>die </a:t>
            </a:r>
            <a:r>
              <a:rPr lang="de-DE" sz="2333" cap="none" dirty="0">
                <a:solidFill>
                  <a:schemeClr val="tx1"/>
                </a:solidFill>
                <a:effectLst>
                  <a:outerShdw blurRad="38100" dist="38100" dir="2700000" algn="tl">
                    <a:srgbClr val="000000">
                      <a:alpha val="43137"/>
                    </a:srgbClr>
                  </a:outerShdw>
                </a:effectLst>
              </a:rPr>
              <a:t>Demonstration der Heiligkeit Gottes</a:t>
            </a:r>
          </a:p>
          <a:p>
            <a:pPr marL="380996" indent="-380996">
              <a:buFont typeface="Arial" panose="020B0604020202020204" pitchFamily="34" charset="0"/>
              <a:buChar char="•"/>
            </a:pPr>
            <a:r>
              <a:rPr lang="de-DE" sz="2333" cap="none" dirty="0">
                <a:solidFill>
                  <a:schemeClr val="bg1"/>
                </a:solidFill>
                <a:effectLst>
                  <a:outerShdw blurRad="38100" dist="38100" dir="2700000" algn="tl">
                    <a:srgbClr val="000000">
                      <a:alpha val="43137"/>
                    </a:srgbClr>
                  </a:outerShdw>
                </a:effectLst>
              </a:rPr>
              <a:t>kein Talisman, keine Reliquie, kein Glücksbringer mit magischen Kräften</a:t>
            </a: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290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99322" y="711315"/>
            <a:ext cx="9506676" cy="4053447"/>
          </a:xfrm>
        </p:spPr>
        <p:txBody>
          <a:bodyPr>
            <a:normAutofit/>
          </a:bodyPr>
          <a:lstStyle/>
          <a:p>
            <a:r>
              <a:rPr lang="de-DE" sz="2333" b="1" dirty="0" smtClean="0">
                <a:solidFill>
                  <a:schemeClr val="tx1"/>
                </a:solidFill>
                <a:effectLst>
                  <a:outerShdw blurRad="38100" dist="38100" dir="2700000" algn="tl">
                    <a:srgbClr val="000000">
                      <a:alpha val="43137"/>
                    </a:srgbClr>
                  </a:outerShdw>
                </a:effectLst>
              </a:rPr>
              <a:t>2. Gut </a:t>
            </a:r>
            <a:r>
              <a:rPr lang="de-DE" sz="2333" b="1" dirty="0">
                <a:solidFill>
                  <a:schemeClr val="tx1"/>
                </a:solidFill>
                <a:effectLst>
                  <a:outerShdw blurRad="38100" dist="38100" dir="2700000" algn="tl">
                    <a:srgbClr val="000000">
                      <a:alpha val="43137"/>
                    </a:srgbClr>
                  </a:outerShdw>
                </a:effectLst>
              </a:rPr>
              <a:t>gemeint, aber schlecht gemacht</a:t>
            </a:r>
          </a:p>
          <a:p>
            <a:r>
              <a:rPr lang="de-DE" sz="2333" cap="none" dirty="0">
                <a:solidFill>
                  <a:schemeClr val="tx1"/>
                </a:solidFill>
                <a:effectLst>
                  <a:outerShdw blurRad="38100" dist="38100" dir="2700000" algn="tl">
                    <a:srgbClr val="000000">
                      <a:alpha val="43137"/>
                    </a:srgbClr>
                  </a:outerShdw>
                </a:effectLst>
              </a:rPr>
              <a:t>Die Diskrepanz zwischen geistlicher Ausrichtung und menschlichem Handeln</a:t>
            </a:r>
          </a:p>
          <a:p>
            <a:pPr marL="380996" indent="-380996">
              <a:buFont typeface="Arial" panose="020B0604020202020204" pitchFamily="34" charset="0"/>
              <a:buChar char="•"/>
            </a:pPr>
            <a:r>
              <a:rPr lang="de-DE" sz="2333" i="1" cap="none" dirty="0">
                <a:solidFill>
                  <a:schemeClr val="tx1"/>
                </a:solidFill>
                <a:effectLst>
                  <a:outerShdw blurRad="38100" dist="38100" dir="2700000" algn="tl">
                    <a:srgbClr val="000000">
                      <a:alpha val="43137"/>
                    </a:srgbClr>
                  </a:outerShdw>
                </a:effectLst>
              </a:rPr>
              <a:t>David stand ohne Zweifel unter dem Segen Gottes</a:t>
            </a:r>
          </a:p>
          <a:p>
            <a:pPr marL="380996" indent="-380996">
              <a:buFont typeface="Arial" panose="020B0604020202020204" pitchFamily="34" charset="0"/>
              <a:buChar char="•"/>
            </a:pPr>
            <a:r>
              <a:rPr lang="de-DE" sz="2333" i="1" cap="none" dirty="0" smtClean="0">
                <a:solidFill>
                  <a:schemeClr val="tx1"/>
                </a:solidFill>
                <a:effectLst>
                  <a:outerShdw blurRad="38100" dist="38100" dir="2700000" algn="tl">
                    <a:srgbClr val="000000">
                      <a:alpha val="43137"/>
                    </a:srgbClr>
                  </a:outerShdw>
                </a:effectLst>
              </a:rPr>
              <a:t>David </a:t>
            </a:r>
            <a:r>
              <a:rPr lang="de-DE" sz="2333" i="1" cap="none" dirty="0">
                <a:solidFill>
                  <a:schemeClr val="tx1"/>
                </a:solidFill>
                <a:effectLst>
                  <a:outerShdw blurRad="38100" dist="38100" dir="2700000" algn="tl">
                    <a:srgbClr val="000000">
                      <a:alpha val="43137"/>
                    </a:srgbClr>
                  </a:outerShdw>
                </a:effectLst>
              </a:rPr>
              <a:t>brachte rein äußerlich den nötigen Respekt</a:t>
            </a:r>
          </a:p>
          <a:p>
            <a:pPr marL="380996" indent="-380996">
              <a:buFont typeface="Arial" panose="020B0604020202020204" pitchFamily="34" charset="0"/>
              <a:buChar char="•"/>
            </a:pPr>
            <a:r>
              <a:rPr lang="de-DE" sz="2333" i="1" cap="none" dirty="0">
                <a:solidFill>
                  <a:schemeClr val="tx1"/>
                </a:solidFill>
                <a:effectLst>
                  <a:outerShdw blurRad="38100" dist="38100" dir="2700000" algn="tl">
                    <a:srgbClr val="000000">
                      <a:alpha val="43137"/>
                    </a:srgbClr>
                  </a:outerShdw>
                </a:effectLst>
              </a:rPr>
              <a:t>die Reaktion von David wäre auch unsere Reaktion </a:t>
            </a:r>
            <a:r>
              <a:rPr lang="de-DE" sz="2333" i="1" cap="none" dirty="0" smtClean="0">
                <a:solidFill>
                  <a:schemeClr val="tx1"/>
                </a:solidFill>
                <a:effectLst>
                  <a:outerShdw blurRad="38100" dist="38100" dir="2700000" algn="tl">
                    <a:srgbClr val="000000">
                      <a:alpha val="43137"/>
                    </a:srgbClr>
                  </a:outerShdw>
                </a:effectLst>
              </a:rPr>
              <a:t>gewesen</a:t>
            </a:r>
          </a:p>
          <a:p>
            <a:pPr marL="761981" lvl="1" indent="-380996" algn="l">
              <a:buFont typeface="Arial" panose="020B0604020202020204" pitchFamily="34" charset="0"/>
              <a:buChar char="•"/>
            </a:pPr>
            <a:r>
              <a:rPr lang="de-DE" sz="2400" i="1" dirty="0">
                <a:solidFill>
                  <a:schemeClr val="tx1"/>
                </a:solidFill>
                <a:effectLst>
                  <a:outerShdw blurRad="38100" dist="38100" dir="2700000" algn="tl">
                    <a:srgbClr val="000000">
                      <a:alpha val="43137"/>
                    </a:srgbClr>
                  </a:outerShdw>
                </a:effectLst>
              </a:rPr>
              <a:t>V.8 „und es wurde David heiß vor Schrecken“ </a:t>
            </a:r>
            <a:r>
              <a:rPr lang="de-DE" sz="2400" i="1" dirty="0" smtClean="0">
                <a:solidFill>
                  <a:schemeClr val="tx1"/>
                </a:solidFill>
                <a:effectLst>
                  <a:outerShdw blurRad="38100" dist="38100" dir="2700000" algn="tl">
                    <a:srgbClr val="000000">
                      <a:alpha val="43137"/>
                    </a:srgbClr>
                  </a:outerShdw>
                </a:effectLst>
              </a:rPr>
              <a:t>(ELB) </a:t>
            </a:r>
            <a:endParaRPr lang="de-DE" sz="2400" i="1" cap="none" dirty="0">
              <a:solidFill>
                <a:schemeClr val="tx1"/>
              </a:solidFill>
              <a:effectLst>
                <a:outerShdw blurRad="38100" dist="38100" dir="2700000" algn="tl">
                  <a:srgbClr val="000000">
                    <a:alpha val="43137"/>
                  </a:srgbClr>
                </a:outerShdw>
              </a:effectLst>
            </a:endParaRP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74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99322" y="711315"/>
            <a:ext cx="9506676" cy="4053447"/>
          </a:xfrm>
        </p:spPr>
        <p:txBody>
          <a:bodyPr>
            <a:normAutofit/>
          </a:bodyPr>
          <a:lstStyle/>
          <a:p>
            <a:r>
              <a:rPr lang="de-DE" sz="2333" b="1" cap="none" dirty="0" smtClean="0">
                <a:solidFill>
                  <a:schemeClr val="tx1"/>
                </a:solidFill>
                <a:effectLst>
                  <a:outerShdw blurRad="38100" dist="38100" dir="2700000" algn="tl">
                    <a:srgbClr val="000000">
                      <a:alpha val="43137"/>
                    </a:srgbClr>
                  </a:outerShdw>
                </a:effectLst>
              </a:rPr>
              <a:t>3. Die </a:t>
            </a:r>
            <a:r>
              <a:rPr lang="de-DE" sz="2333" b="1" cap="none" dirty="0">
                <a:solidFill>
                  <a:schemeClr val="tx1"/>
                </a:solidFill>
                <a:effectLst>
                  <a:outerShdw blurRad="38100" dist="38100" dir="2700000" algn="tl">
                    <a:srgbClr val="000000">
                      <a:alpha val="43137"/>
                    </a:srgbClr>
                  </a:outerShdw>
                </a:effectLst>
              </a:rPr>
              <a:t>Heiligkeit Gottes fordert uns heraus</a:t>
            </a:r>
          </a:p>
          <a:p>
            <a:pPr marL="380996" indent="-380996">
              <a:buFont typeface="Arial" panose="020B0604020202020204" pitchFamily="34" charset="0"/>
              <a:buChar char="•"/>
            </a:pPr>
            <a:r>
              <a:rPr lang="de-DE" sz="2333" i="1" cap="none" dirty="0">
                <a:solidFill>
                  <a:schemeClr val="tx1"/>
                </a:solidFill>
                <a:effectLst>
                  <a:outerShdw blurRad="38100" dist="38100" dir="2700000" algn="tl">
                    <a:srgbClr val="000000">
                      <a:alpha val="43137"/>
                    </a:srgbClr>
                  </a:outerShdw>
                </a:effectLst>
              </a:rPr>
              <a:t>sie endet nicht an für uns unverständlichen Ereignissen</a:t>
            </a:r>
          </a:p>
          <a:p>
            <a:pPr marL="380996" indent="-380996">
              <a:buFont typeface="Arial" panose="020B0604020202020204" pitchFamily="34" charset="0"/>
              <a:buChar char="•"/>
            </a:pPr>
            <a:r>
              <a:rPr lang="de-DE" sz="2333" i="1" cap="none" dirty="0">
                <a:solidFill>
                  <a:schemeClr val="tx1"/>
                </a:solidFill>
                <a:effectLst>
                  <a:outerShdw blurRad="38100" dist="38100" dir="2700000" algn="tl">
                    <a:srgbClr val="000000">
                      <a:alpha val="43137"/>
                    </a:srgbClr>
                  </a:outerShdw>
                </a:effectLst>
              </a:rPr>
              <a:t>zur Heiligkeit Gottes gehört seine Souveränität</a:t>
            </a:r>
          </a:p>
          <a:p>
            <a:pPr marL="380996" indent="-380996">
              <a:buFont typeface="Arial" panose="020B0604020202020204" pitchFamily="34" charset="0"/>
              <a:buChar char="•"/>
            </a:pPr>
            <a:r>
              <a:rPr lang="de-DE" sz="2333" i="1" cap="none" dirty="0" smtClean="0">
                <a:solidFill>
                  <a:schemeClr val="tx1"/>
                </a:solidFill>
                <a:effectLst>
                  <a:outerShdw blurRad="38100" dist="38100" dir="2700000" algn="tl">
                    <a:srgbClr val="000000">
                      <a:alpha val="43137"/>
                    </a:srgbClr>
                  </a:outerShdw>
                </a:effectLst>
              </a:rPr>
              <a:t>sobald </a:t>
            </a:r>
            <a:r>
              <a:rPr lang="de-DE" sz="2333" i="1" cap="none" dirty="0">
                <a:solidFill>
                  <a:schemeClr val="tx1"/>
                </a:solidFill>
                <a:effectLst>
                  <a:outerShdw blurRad="38100" dist="38100" dir="2700000" algn="tl">
                    <a:srgbClr val="000000">
                      <a:alpha val="43137"/>
                    </a:srgbClr>
                  </a:outerShdw>
                </a:effectLst>
              </a:rPr>
              <a:t>etwas für uns Unverständliches passiert, zweifeln wir an Gottes Gerechtigkeit</a:t>
            </a: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210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00810" y="723039"/>
            <a:ext cx="9859190" cy="4609573"/>
          </a:xfrm>
        </p:spPr>
        <p:txBody>
          <a:bodyPr>
            <a:normAutofit lnSpcReduction="10000"/>
          </a:bodyPr>
          <a:lstStyle/>
          <a:p>
            <a:r>
              <a:rPr lang="de-DE" sz="2333" b="1" dirty="0">
                <a:solidFill>
                  <a:schemeClr val="tx1"/>
                </a:solidFill>
                <a:effectLst>
                  <a:outerShdw blurRad="38100" dist="38100" dir="2700000" algn="tl">
                    <a:srgbClr val="000000">
                      <a:alpha val="43137"/>
                    </a:srgbClr>
                  </a:outerShdw>
                </a:effectLst>
              </a:rPr>
              <a:t>1. </a:t>
            </a:r>
            <a:r>
              <a:rPr lang="de-DE" sz="2333" b="1" cap="none" dirty="0" smtClean="0">
                <a:solidFill>
                  <a:schemeClr val="tx1"/>
                </a:solidFill>
                <a:effectLst>
                  <a:outerShdw blurRad="38100" dist="38100" dir="2700000" algn="tl">
                    <a:srgbClr val="000000">
                      <a:alpha val="43137"/>
                    </a:srgbClr>
                  </a:outerShdw>
                </a:effectLst>
              </a:rPr>
              <a:t>Bereich</a:t>
            </a:r>
            <a:r>
              <a:rPr lang="de-DE" sz="2333" b="1" dirty="0" smtClean="0">
                <a:solidFill>
                  <a:schemeClr val="tx1"/>
                </a:solidFill>
                <a:effectLst>
                  <a:outerShdw blurRad="38100" dist="38100" dir="2700000" algn="tl">
                    <a:srgbClr val="000000">
                      <a:alpha val="43137"/>
                    </a:srgbClr>
                  </a:outerShdw>
                </a:effectLst>
              </a:rPr>
              <a:t>: was </a:t>
            </a:r>
            <a:r>
              <a:rPr lang="de-DE" sz="2333" b="1" dirty="0">
                <a:solidFill>
                  <a:schemeClr val="tx1"/>
                </a:solidFill>
                <a:effectLst>
                  <a:outerShdw blurRad="38100" dist="38100" dir="2700000" algn="tl">
                    <a:srgbClr val="000000">
                      <a:alpha val="43137"/>
                    </a:srgbClr>
                  </a:outerShdw>
                </a:effectLst>
              </a:rPr>
              <a:t>prägt letztlich deine Beziehung zu Gott?</a:t>
            </a:r>
          </a:p>
          <a:p>
            <a:pPr marL="380996" indent="-380996">
              <a:buFont typeface="Arial" panose="020B0604020202020204" pitchFamily="34" charset="0"/>
              <a:buChar char="•"/>
            </a:pPr>
            <a:r>
              <a:rPr lang="de-DE" sz="2333" cap="none" dirty="0">
                <a:solidFill>
                  <a:schemeClr val="tx1"/>
                </a:solidFill>
                <a:effectLst>
                  <a:outerShdw blurRad="38100" dist="38100" dir="2700000" algn="tl">
                    <a:srgbClr val="000000">
                      <a:alpha val="43137"/>
                    </a:srgbClr>
                  </a:outerShdw>
                </a:effectLst>
              </a:rPr>
              <a:t>bist </a:t>
            </a:r>
            <a:r>
              <a:rPr lang="de-DE" sz="2333" cap="none" dirty="0" smtClean="0">
                <a:solidFill>
                  <a:schemeClr val="tx1"/>
                </a:solidFill>
                <a:effectLst>
                  <a:outerShdw blurRad="38100" dist="38100" dir="2700000" algn="tl">
                    <a:srgbClr val="000000">
                      <a:alpha val="43137"/>
                    </a:srgbClr>
                  </a:outerShdw>
                </a:effectLst>
              </a:rPr>
              <a:t>du dir </a:t>
            </a:r>
            <a:r>
              <a:rPr lang="de-DE" sz="2333" cap="none" dirty="0">
                <a:solidFill>
                  <a:schemeClr val="tx1"/>
                </a:solidFill>
                <a:effectLst>
                  <a:outerShdw blurRad="38100" dist="38100" dir="2700000" algn="tl">
                    <a:srgbClr val="000000">
                      <a:alpha val="43137"/>
                    </a:srgbClr>
                  </a:outerShdw>
                </a:effectLst>
              </a:rPr>
              <a:t>oft nie so richtig sicher, ob Gott auf </a:t>
            </a:r>
            <a:r>
              <a:rPr lang="de-DE" sz="2333" cap="none" dirty="0" smtClean="0">
                <a:solidFill>
                  <a:schemeClr val="tx1"/>
                </a:solidFill>
                <a:effectLst>
                  <a:outerShdw blurRad="38100" dist="38100" dir="2700000" algn="tl">
                    <a:srgbClr val="000000">
                      <a:alpha val="43137"/>
                    </a:srgbClr>
                  </a:outerShdw>
                </a:effectLst>
              </a:rPr>
              <a:t>deiner </a:t>
            </a:r>
            <a:r>
              <a:rPr lang="de-DE" sz="2333" cap="none" dirty="0">
                <a:solidFill>
                  <a:schemeClr val="tx1"/>
                </a:solidFill>
                <a:effectLst>
                  <a:outerShdw blurRad="38100" dist="38100" dir="2700000" algn="tl">
                    <a:srgbClr val="000000">
                      <a:alpha val="43137"/>
                    </a:srgbClr>
                  </a:outerShdw>
                </a:effectLst>
              </a:rPr>
              <a:t>Seite steht?</a:t>
            </a:r>
          </a:p>
          <a:p>
            <a:pPr marL="380996" indent="-380996">
              <a:buFont typeface="Arial" panose="020B0604020202020204" pitchFamily="34" charset="0"/>
              <a:buChar char="•"/>
            </a:pPr>
            <a:r>
              <a:rPr lang="de-DE" sz="2333" cap="none" dirty="0">
                <a:solidFill>
                  <a:schemeClr val="tx1"/>
                </a:solidFill>
                <a:effectLst>
                  <a:outerShdw blurRad="38100" dist="38100" dir="2700000" algn="tl">
                    <a:srgbClr val="000000">
                      <a:alpha val="43137"/>
                    </a:srgbClr>
                  </a:outerShdw>
                </a:effectLst>
              </a:rPr>
              <a:t>eines macht Gott in seinem Wort ganz klar</a:t>
            </a:r>
          </a:p>
          <a:p>
            <a:pPr marL="761992" lvl="1" indent="-380996" algn="l">
              <a:buFont typeface="Arial" panose="020B0604020202020204" pitchFamily="34" charset="0"/>
              <a:buChar char="•"/>
            </a:pPr>
            <a:r>
              <a:rPr lang="de-DE" sz="2200" i="1" dirty="0">
                <a:solidFill>
                  <a:schemeClr val="tx1"/>
                </a:solidFill>
                <a:effectLst>
                  <a:outerShdw blurRad="38100" dist="38100" dir="2700000" algn="tl">
                    <a:srgbClr val="000000">
                      <a:alpha val="43137"/>
                    </a:srgbClr>
                  </a:outerShdw>
                </a:effectLst>
              </a:rPr>
              <a:t>die Zusagen, die Verheißungen Gottes und sein verständliches Handeln nehmen den allergrößten Raum in seiner Offenbarung ein - quer durch die Bibel!</a:t>
            </a:r>
          </a:p>
          <a:p>
            <a:pPr marL="381007" indent="-380996">
              <a:buFont typeface="Arial" panose="020B0604020202020204" pitchFamily="34" charset="0"/>
              <a:buChar char="•"/>
            </a:pPr>
            <a:r>
              <a:rPr lang="de-DE" sz="2500" cap="none" dirty="0">
                <a:solidFill>
                  <a:schemeClr val="tx1"/>
                </a:solidFill>
                <a:effectLst>
                  <a:outerShdw blurRad="38100" dist="38100" dir="2700000" algn="tl">
                    <a:srgbClr val="000000">
                      <a:alpha val="43137"/>
                    </a:srgbClr>
                  </a:outerShdw>
                </a:effectLst>
              </a:rPr>
              <a:t>ER hat kein Problem mit </a:t>
            </a:r>
            <a:r>
              <a:rPr lang="de-DE" sz="2500" cap="none" dirty="0" smtClean="0">
                <a:solidFill>
                  <a:schemeClr val="tx1"/>
                </a:solidFill>
                <a:effectLst>
                  <a:outerShdw blurRad="38100" dist="38100" dir="2700000" algn="tl">
                    <a:srgbClr val="000000">
                      <a:alpha val="43137"/>
                    </a:srgbClr>
                  </a:outerShdw>
                </a:effectLst>
              </a:rPr>
              <a:t>dir </a:t>
            </a:r>
            <a:r>
              <a:rPr lang="de-DE" sz="2500" cap="none" dirty="0">
                <a:solidFill>
                  <a:schemeClr val="tx1"/>
                </a:solidFill>
                <a:effectLst>
                  <a:outerShdw blurRad="38100" dist="38100" dir="2700000" algn="tl">
                    <a:srgbClr val="000000">
                      <a:alpha val="43137"/>
                    </a:srgbClr>
                  </a:outerShdw>
                </a:effectLst>
              </a:rPr>
              <a:t>und </a:t>
            </a:r>
            <a:r>
              <a:rPr lang="de-DE" sz="2500" cap="none" dirty="0" smtClean="0">
                <a:solidFill>
                  <a:schemeClr val="tx1"/>
                </a:solidFill>
                <a:effectLst>
                  <a:outerShdw blurRad="38100" dist="38100" dir="2700000" algn="tl">
                    <a:srgbClr val="000000">
                      <a:alpha val="43137"/>
                    </a:srgbClr>
                  </a:outerShdw>
                </a:effectLst>
              </a:rPr>
              <a:t>deiner </a:t>
            </a:r>
            <a:r>
              <a:rPr lang="de-DE" sz="2500" cap="none" dirty="0">
                <a:solidFill>
                  <a:schemeClr val="tx1"/>
                </a:solidFill>
                <a:effectLst>
                  <a:outerShdw blurRad="38100" dist="38100" dir="2700000" algn="tl">
                    <a:srgbClr val="000000">
                      <a:alpha val="43137"/>
                    </a:srgbClr>
                  </a:outerShdw>
                </a:effectLst>
              </a:rPr>
              <a:t>Menschlichkeit</a:t>
            </a:r>
          </a:p>
          <a:p>
            <a:pPr marL="762004" lvl="1" indent="-380996" algn="l">
              <a:buFont typeface="Arial" panose="020B0604020202020204" pitchFamily="34" charset="0"/>
              <a:buChar char="•"/>
            </a:pPr>
            <a:r>
              <a:rPr lang="de-DE" sz="2334" dirty="0">
                <a:solidFill>
                  <a:schemeClr val="tx1"/>
                </a:solidFill>
                <a:effectLst>
                  <a:outerShdw blurRad="38100" dist="38100" dir="2700000" algn="tl">
                    <a:srgbClr val="000000">
                      <a:alpha val="43137"/>
                    </a:srgbClr>
                  </a:outerShdw>
                </a:effectLst>
              </a:rPr>
              <a:t>ER hat </a:t>
            </a:r>
            <a:r>
              <a:rPr lang="de-DE" sz="2334" dirty="0" smtClean="0">
                <a:solidFill>
                  <a:schemeClr val="tx1"/>
                </a:solidFill>
                <a:effectLst>
                  <a:outerShdw blurRad="38100" dist="38100" dir="2700000" algn="tl">
                    <a:srgbClr val="000000">
                      <a:alpha val="43137"/>
                    </a:srgbClr>
                  </a:outerShdw>
                </a:effectLst>
              </a:rPr>
              <a:t>dich </a:t>
            </a:r>
            <a:r>
              <a:rPr lang="de-DE" sz="2334" dirty="0">
                <a:solidFill>
                  <a:schemeClr val="tx1"/>
                </a:solidFill>
                <a:effectLst>
                  <a:outerShdw blurRad="38100" dist="38100" dir="2700000" algn="tl">
                    <a:srgbClr val="000000">
                      <a:alpha val="43137"/>
                    </a:srgbClr>
                  </a:outerShdw>
                </a:effectLst>
              </a:rPr>
              <a:t>brutto erkauft</a:t>
            </a:r>
          </a:p>
          <a:p>
            <a:pPr marL="762004" lvl="1" indent="-380996" algn="l">
              <a:buFont typeface="Arial" panose="020B0604020202020204" pitchFamily="34" charset="0"/>
              <a:buChar char="•"/>
            </a:pPr>
            <a:r>
              <a:rPr lang="de-DE" sz="2334" dirty="0" smtClean="0">
                <a:solidFill>
                  <a:schemeClr val="tx1"/>
                </a:solidFill>
                <a:effectLst>
                  <a:outerShdw blurRad="38100" dist="38100" dir="2700000" algn="tl">
                    <a:srgbClr val="000000">
                      <a:alpha val="43137"/>
                    </a:srgbClr>
                  </a:outerShdw>
                </a:effectLst>
              </a:rPr>
              <a:t>du </a:t>
            </a:r>
            <a:r>
              <a:rPr lang="de-DE" sz="2334" dirty="0">
                <a:solidFill>
                  <a:schemeClr val="tx1"/>
                </a:solidFill>
                <a:effectLst>
                  <a:outerShdw blurRad="38100" dist="38100" dir="2700000" algn="tl">
                    <a:srgbClr val="000000">
                      <a:alpha val="43137"/>
                    </a:srgbClr>
                  </a:outerShdw>
                </a:effectLst>
              </a:rPr>
              <a:t>kannst Gott nicht </a:t>
            </a:r>
            <a:r>
              <a:rPr lang="de-DE" sz="2334" dirty="0" smtClean="0">
                <a:solidFill>
                  <a:schemeClr val="tx1"/>
                </a:solidFill>
                <a:effectLst>
                  <a:outerShdw blurRad="38100" dist="38100" dir="2700000" algn="tl">
                    <a:srgbClr val="000000">
                      <a:alpha val="43137"/>
                    </a:srgbClr>
                  </a:outerShdw>
                </a:effectLst>
              </a:rPr>
              <a:t>überraschen</a:t>
            </a:r>
          </a:p>
          <a:p>
            <a:pPr marL="381019" indent="-380996">
              <a:buFont typeface="Arial" panose="020B0604020202020204" pitchFamily="34" charset="0"/>
              <a:buChar char="•"/>
            </a:pPr>
            <a:r>
              <a:rPr lang="de-DE" sz="2501" cap="none" dirty="0">
                <a:solidFill>
                  <a:schemeClr val="tx1"/>
                </a:solidFill>
                <a:effectLst>
                  <a:outerShdw blurRad="38100" dist="38100" dir="2700000" algn="tl">
                    <a:srgbClr val="000000">
                      <a:alpha val="43137"/>
                    </a:srgbClr>
                  </a:outerShdw>
                </a:effectLst>
              </a:rPr>
              <a:t>aber er hat ein Problem mit dir</a:t>
            </a:r>
          </a:p>
          <a:p>
            <a:pPr marL="762004" lvl="1" indent="-380996" algn="l">
              <a:buFont typeface="Arial" panose="020B0604020202020204" pitchFamily="34" charset="0"/>
              <a:buChar char="•"/>
            </a:pPr>
            <a:r>
              <a:rPr lang="de-DE" sz="2334" dirty="0">
                <a:solidFill>
                  <a:schemeClr val="tx1"/>
                </a:solidFill>
                <a:effectLst>
                  <a:outerShdw blurRad="38100" dist="38100" dir="2700000" algn="tl">
                    <a:srgbClr val="000000">
                      <a:alpha val="43137"/>
                    </a:srgbClr>
                  </a:outerShdw>
                </a:effectLst>
              </a:rPr>
              <a:t>wenn du dich nicht auf seine heiligen Zusagen einlässt</a:t>
            </a: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36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58953" y="758208"/>
            <a:ext cx="9506676" cy="4609573"/>
          </a:xfrm>
        </p:spPr>
        <p:txBody>
          <a:bodyPr>
            <a:normAutofit/>
          </a:bodyPr>
          <a:lstStyle/>
          <a:p>
            <a:r>
              <a:rPr lang="de-DE" sz="2333" b="1" dirty="0">
                <a:solidFill>
                  <a:schemeClr val="tx1"/>
                </a:solidFill>
                <a:effectLst>
                  <a:outerShdw blurRad="38100" dist="38100" dir="2700000" algn="tl">
                    <a:srgbClr val="000000">
                      <a:alpha val="43137"/>
                    </a:srgbClr>
                  </a:outerShdw>
                </a:effectLst>
              </a:rPr>
              <a:t>2. </a:t>
            </a:r>
            <a:r>
              <a:rPr lang="de-DE" sz="2333" b="1" cap="none" dirty="0" smtClean="0">
                <a:solidFill>
                  <a:schemeClr val="tx1"/>
                </a:solidFill>
                <a:effectLst>
                  <a:outerShdw blurRad="38100" dist="38100" dir="2700000" algn="tl">
                    <a:srgbClr val="000000">
                      <a:alpha val="43137"/>
                    </a:srgbClr>
                  </a:outerShdw>
                </a:effectLst>
              </a:rPr>
              <a:t>Bereich:</a:t>
            </a:r>
            <a:r>
              <a:rPr lang="de-DE" sz="2333" b="1" dirty="0" smtClean="0">
                <a:solidFill>
                  <a:schemeClr val="tx1"/>
                </a:solidFill>
                <a:effectLst>
                  <a:outerShdw blurRad="38100" dist="38100" dir="2700000" algn="tl">
                    <a:srgbClr val="000000">
                      <a:alpha val="43137"/>
                    </a:srgbClr>
                  </a:outerShdw>
                </a:effectLst>
              </a:rPr>
              <a:t> </a:t>
            </a:r>
            <a:r>
              <a:rPr lang="de-DE" sz="2333" b="1" dirty="0">
                <a:solidFill>
                  <a:schemeClr val="tx1"/>
                </a:solidFill>
                <a:effectLst>
                  <a:outerShdw blurRad="38100" dist="38100" dir="2700000" algn="tl">
                    <a:srgbClr val="000000">
                      <a:alpha val="43137"/>
                    </a:srgbClr>
                  </a:outerShdw>
                </a:effectLst>
              </a:rPr>
              <a:t>Gott braucht uns nicht</a:t>
            </a:r>
          </a:p>
          <a:p>
            <a:pPr marL="380996" indent="-380996">
              <a:buFont typeface="Arial" panose="020B0604020202020204" pitchFamily="34" charset="0"/>
              <a:buChar char="•"/>
            </a:pPr>
            <a:r>
              <a:rPr lang="de-DE" sz="2333" cap="none" dirty="0">
                <a:solidFill>
                  <a:schemeClr val="tx1"/>
                </a:solidFill>
                <a:effectLst>
                  <a:outerShdw blurRad="38100" dist="38100" dir="2700000" algn="tl">
                    <a:srgbClr val="000000">
                      <a:alpha val="43137"/>
                    </a:srgbClr>
                  </a:outerShdw>
                </a:effectLst>
              </a:rPr>
              <a:t>ich muss mich nicht zum Nothelfer Gottes aufspielen</a:t>
            </a:r>
          </a:p>
          <a:p>
            <a:pPr marL="761992" lvl="1" indent="-380996" algn="l">
              <a:buFont typeface="Arial" panose="020B0604020202020204" pitchFamily="34" charset="0"/>
              <a:buChar char="•"/>
            </a:pPr>
            <a:r>
              <a:rPr lang="de-DE" sz="2167" dirty="0">
                <a:solidFill>
                  <a:schemeClr val="tx1"/>
                </a:solidFill>
                <a:effectLst>
                  <a:outerShdw blurRad="38100" dist="38100" dir="2700000" algn="tl">
                    <a:srgbClr val="000000">
                      <a:alpha val="43137"/>
                    </a:srgbClr>
                  </a:outerShdw>
                </a:effectLst>
              </a:rPr>
              <a:t>wir tun vieles aus bester Absicht heraus</a:t>
            </a:r>
          </a:p>
          <a:p>
            <a:pPr marL="761992" lvl="1"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aber wie wenig Zeit verbringen wir vor Gott damit</a:t>
            </a:r>
          </a:p>
          <a:p>
            <a:pPr marL="761992" lvl="1"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Gott braucht uns nicht als Nothelfer</a:t>
            </a:r>
          </a:p>
          <a:p>
            <a:pPr marL="380996" indent="-380996">
              <a:buFont typeface="Arial" panose="020B0604020202020204" pitchFamily="34" charset="0"/>
              <a:buChar char="•"/>
            </a:pPr>
            <a:r>
              <a:rPr lang="de-DE" sz="2167" cap="none" dirty="0">
                <a:solidFill>
                  <a:schemeClr val="tx1"/>
                </a:solidFill>
                <a:effectLst>
                  <a:outerShdw blurRad="38100" dist="38100" dir="2700000" algn="tl">
                    <a:srgbClr val="000000">
                      <a:alpha val="43137"/>
                    </a:srgbClr>
                  </a:outerShdw>
                </a:effectLst>
              </a:rPr>
              <a:t>die Heiligkeit Gottes akzeptieren bedeutet</a:t>
            </a:r>
          </a:p>
          <a:p>
            <a:pPr marL="761992" lvl="1"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ich verstehe oft nicht, was Gott tut</a:t>
            </a:r>
          </a:p>
          <a:p>
            <a:pPr marL="761992" lvl="1" indent="-380996" algn="l">
              <a:buFont typeface="Arial" panose="020B0604020202020204" pitchFamily="34" charset="0"/>
              <a:buChar char="•"/>
            </a:pPr>
            <a:r>
              <a:rPr lang="de-DE" sz="2000" dirty="0">
                <a:solidFill>
                  <a:schemeClr val="tx1"/>
                </a:solidFill>
                <a:effectLst>
                  <a:outerShdw blurRad="38100" dist="38100" dir="2700000" algn="tl">
                    <a:srgbClr val="000000">
                      <a:alpha val="43137"/>
                    </a:srgbClr>
                  </a:outerShdw>
                </a:effectLst>
              </a:rPr>
              <a:t>aber das macht nichts!</a:t>
            </a:r>
          </a:p>
        </p:txBody>
      </p:sp>
      <p:sp>
        <p:nvSpPr>
          <p:cNvPr id="5" name="Titel 1"/>
          <p:cNvSpPr>
            <a:spLocks noGrp="1"/>
          </p:cNvSpPr>
          <p:nvPr>
            <p:ph type="ctrTitle"/>
          </p:nvPr>
        </p:nvSpPr>
        <p:spPr>
          <a:xfrm>
            <a:off x="179915" y="0"/>
            <a:ext cx="9726083" cy="606778"/>
          </a:xfrm>
        </p:spPr>
        <p:txBody>
          <a:bodyPr anchor="t">
            <a:noAutofit/>
          </a:bodyPr>
          <a:lstStyle/>
          <a:p>
            <a:pPr algn="ctr"/>
            <a:r>
              <a:rPr lang="de-DE" sz="2400" b="1" dirty="0">
                <a:effectLst>
                  <a:outerShdw blurRad="38100" dist="38100" dir="2700000" algn="tl">
                    <a:srgbClr val="000000">
                      <a:alpha val="43137"/>
                    </a:srgbClr>
                  </a:outerShdw>
                </a:effectLst>
              </a:rPr>
              <a:t>Die </a:t>
            </a:r>
            <a:r>
              <a:rPr lang="de-DE" sz="2400" b="1" dirty="0" smtClean="0">
                <a:effectLst>
                  <a:outerShdw blurRad="38100" dist="38100" dir="2700000" algn="tl">
                    <a:srgbClr val="000000">
                      <a:alpha val="43137"/>
                    </a:srgbClr>
                  </a:outerShdw>
                </a:effectLst>
              </a:rPr>
              <a:t>Herausforderung der Heiligkeit </a:t>
            </a:r>
            <a:r>
              <a:rPr lang="de-DE" sz="2400" b="1" dirty="0">
                <a:effectLst>
                  <a:outerShdw blurRad="38100" dist="38100" dir="2700000" algn="tl">
                    <a:srgbClr val="000000">
                      <a:alpha val="43137"/>
                    </a:srgbClr>
                  </a:outerShdw>
                </a:effectLst>
              </a:rPr>
              <a:t>Gottes       </a:t>
            </a:r>
            <a:r>
              <a:rPr lang="de-DE" sz="2400" b="1" dirty="0" smtClean="0">
                <a:effectLst>
                  <a:outerShdw blurRad="38100" dist="38100" dir="2700000" algn="tl">
                    <a:srgbClr val="000000">
                      <a:alpha val="43137"/>
                    </a:srgbClr>
                  </a:outerShdw>
                </a:effectLst>
              </a:rPr>
              <a:t>2.Sam.6,1-15</a:t>
            </a:r>
            <a:endParaRPr lang="de-D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618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1183</Words>
  <Application>Microsoft Office PowerPoint</Application>
  <PresentationFormat>Benutzerdefiniert</PresentationFormat>
  <Paragraphs>76</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Ion</vt:lpstr>
      <vt:lpstr>Die Herausforderung der Heiligkeit Gottes       2.Sam.6,1-15</vt:lpstr>
      <vt:lpstr>Die Herausforderung der Heiligkeit Gottes       2.Sam.6,1-15</vt:lpstr>
      <vt:lpstr>PowerPoint-Präsentation</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lpstr>Die Herausforderung der Heiligkeit Gottes       2.Sam.6,1-15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Herausforderung der Heiligkeit Gottes</dc:title>
  <dc:creator>Michael Wimmer</dc:creator>
  <cp:lastModifiedBy>Me</cp:lastModifiedBy>
  <cp:revision>65</cp:revision>
  <dcterms:created xsi:type="dcterms:W3CDTF">2013-11-15T14:11:31Z</dcterms:created>
  <dcterms:modified xsi:type="dcterms:W3CDTF">2016-11-09T08:26:54Z</dcterms:modified>
</cp:coreProperties>
</file>