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1"/>
    <p:sldMasterId id="2147483672" r:id="rId2"/>
  </p:sldMasterIdLst>
  <p:notesMasterIdLst>
    <p:notesMasterId r:id="rId28"/>
  </p:notesMasterIdLst>
  <p:sldIdLst>
    <p:sldId id="256" r:id="rId3"/>
    <p:sldId id="270" r:id="rId4"/>
    <p:sldId id="277" r:id="rId5"/>
    <p:sldId id="261" r:id="rId6"/>
    <p:sldId id="257" r:id="rId7"/>
    <p:sldId id="279" r:id="rId8"/>
    <p:sldId id="280" r:id="rId9"/>
    <p:sldId id="264" r:id="rId10"/>
    <p:sldId id="275" r:id="rId11"/>
    <p:sldId id="262" r:id="rId12"/>
    <p:sldId id="258" r:id="rId13"/>
    <p:sldId id="267" r:id="rId14"/>
    <p:sldId id="260" r:id="rId15"/>
    <p:sldId id="265" r:id="rId16"/>
    <p:sldId id="268" r:id="rId17"/>
    <p:sldId id="278" r:id="rId18"/>
    <p:sldId id="273" r:id="rId19"/>
    <p:sldId id="263" r:id="rId20"/>
    <p:sldId id="259" r:id="rId21"/>
    <p:sldId id="266" r:id="rId22"/>
    <p:sldId id="269" r:id="rId23"/>
    <p:sldId id="274" r:id="rId24"/>
    <p:sldId id="271" r:id="rId25"/>
    <p:sldId id="272" r:id="rId26"/>
    <p:sldId id="276" r:id="rId27"/>
  </p:sldIdLst>
  <p:sldSz cx="12192000" cy="6858000"/>
  <p:notesSz cx="6858000" cy="9144000"/>
  <p:defaultTextStyle>
    <a:defPPr>
      <a:defRPr lang="en-US"/>
    </a:defPPr>
    <a:lvl1pPr algn="l" rtl="0" eaLnBrk="0" fontAlgn="base" hangingPunct="0">
      <a:spcBef>
        <a:spcPct val="0"/>
      </a:spcBef>
      <a:spcAft>
        <a:spcPct val="0"/>
      </a:spcAft>
      <a:defRPr sz="3500" kern="1200">
        <a:solidFill>
          <a:srgbClr val="000000"/>
        </a:solidFill>
        <a:latin typeface="Frutiger Next Pro Light" panose="020B0303040204020203" pitchFamily="34" charset="77"/>
        <a:ea typeface="ＭＳ Ｐゴシック" panose="020B0600070205080204" pitchFamily="34" charset="-128"/>
        <a:cs typeface="+mn-cs"/>
        <a:sym typeface="Frutiger Next Pro Light" panose="020B0603040204020203" pitchFamily="34" charset="77"/>
      </a:defRPr>
    </a:lvl1pPr>
    <a:lvl2pPr marL="457200" algn="l" rtl="0" eaLnBrk="0" fontAlgn="base" hangingPunct="0">
      <a:spcBef>
        <a:spcPct val="0"/>
      </a:spcBef>
      <a:spcAft>
        <a:spcPct val="0"/>
      </a:spcAft>
      <a:defRPr sz="3500" kern="1200">
        <a:solidFill>
          <a:srgbClr val="000000"/>
        </a:solidFill>
        <a:latin typeface="Frutiger Next Pro Light" panose="020B0303040204020203" pitchFamily="34" charset="77"/>
        <a:ea typeface="ＭＳ Ｐゴシック" panose="020B0600070205080204" pitchFamily="34" charset="-128"/>
        <a:cs typeface="+mn-cs"/>
        <a:sym typeface="Frutiger Next Pro Light" panose="020B0603040204020203" pitchFamily="34" charset="77"/>
      </a:defRPr>
    </a:lvl2pPr>
    <a:lvl3pPr marL="914400" algn="l" rtl="0" eaLnBrk="0" fontAlgn="base" hangingPunct="0">
      <a:spcBef>
        <a:spcPct val="0"/>
      </a:spcBef>
      <a:spcAft>
        <a:spcPct val="0"/>
      </a:spcAft>
      <a:defRPr sz="3500" kern="1200">
        <a:solidFill>
          <a:srgbClr val="000000"/>
        </a:solidFill>
        <a:latin typeface="Frutiger Next Pro Light" panose="020B0303040204020203" pitchFamily="34" charset="77"/>
        <a:ea typeface="ＭＳ Ｐゴシック" panose="020B0600070205080204" pitchFamily="34" charset="-128"/>
        <a:cs typeface="+mn-cs"/>
        <a:sym typeface="Frutiger Next Pro Light" panose="020B0603040204020203" pitchFamily="34" charset="77"/>
      </a:defRPr>
    </a:lvl3pPr>
    <a:lvl4pPr marL="1371600" algn="l" rtl="0" eaLnBrk="0" fontAlgn="base" hangingPunct="0">
      <a:spcBef>
        <a:spcPct val="0"/>
      </a:spcBef>
      <a:spcAft>
        <a:spcPct val="0"/>
      </a:spcAft>
      <a:defRPr sz="3500" kern="1200">
        <a:solidFill>
          <a:srgbClr val="000000"/>
        </a:solidFill>
        <a:latin typeface="Frutiger Next Pro Light" panose="020B0303040204020203" pitchFamily="34" charset="77"/>
        <a:ea typeface="ＭＳ Ｐゴシック" panose="020B0600070205080204" pitchFamily="34" charset="-128"/>
        <a:cs typeface="+mn-cs"/>
        <a:sym typeface="Frutiger Next Pro Light" panose="020B0603040204020203" pitchFamily="34" charset="77"/>
      </a:defRPr>
    </a:lvl4pPr>
    <a:lvl5pPr marL="1828800" algn="l" rtl="0" eaLnBrk="0" fontAlgn="base" hangingPunct="0">
      <a:spcBef>
        <a:spcPct val="0"/>
      </a:spcBef>
      <a:spcAft>
        <a:spcPct val="0"/>
      </a:spcAft>
      <a:defRPr sz="3500" kern="1200">
        <a:solidFill>
          <a:srgbClr val="000000"/>
        </a:solidFill>
        <a:latin typeface="Frutiger Next Pro Light" panose="020B0303040204020203" pitchFamily="34" charset="77"/>
        <a:ea typeface="ＭＳ Ｐゴシック" panose="020B0600070205080204" pitchFamily="34" charset="-128"/>
        <a:cs typeface="+mn-cs"/>
        <a:sym typeface="Frutiger Next Pro Light" panose="020B0603040204020203" pitchFamily="34" charset="77"/>
      </a:defRPr>
    </a:lvl5pPr>
    <a:lvl6pPr marL="2286000" algn="l" defTabSz="914400" rtl="0" eaLnBrk="1" latinLnBrk="0" hangingPunct="1">
      <a:defRPr sz="3500" kern="1200">
        <a:solidFill>
          <a:srgbClr val="000000"/>
        </a:solidFill>
        <a:latin typeface="Frutiger Next Pro Light" panose="020B0303040204020203" pitchFamily="34" charset="77"/>
        <a:ea typeface="ＭＳ Ｐゴシック" panose="020B0600070205080204" pitchFamily="34" charset="-128"/>
        <a:cs typeface="+mn-cs"/>
        <a:sym typeface="Frutiger Next Pro Light" panose="020B0603040204020203" pitchFamily="34" charset="77"/>
      </a:defRPr>
    </a:lvl6pPr>
    <a:lvl7pPr marL="2743200" algn="l" defTabSz="914400" rtl="0" eaLnBrk="1" latinLnBrk="0" hangingPunct="1">
      <a:defRPr sz="3500" kern="1200">
        <a:solidFill>
          <a:srgbClr val="000000"/>
        </a:solidFill>
        <a:latin typeface="Frutiger Next Pro Light" panose="020B0303040204020203" pitchFamily="34" charset="77"/>
        <a:ea typeface="ＭＳ Ｐゴシック" panose="020B0600070205080204" pitchFamily="34" charset="-128"/>
        <a:cs typeface="+mn-cs"/>
        <a:sym typeface="Frutiger Next Pro Light" panose="020B0603040204020203" pitchFamily="34" charset="77"/>
      </a:defRPr>
    </a:lvl7pPr>
    <a:lvl8pPr marL="3200400" algn="l" defTabSz="914400" rtl="0" eaLnBrk="1" latinLnBrk="0" hangingPunct="1">
      <a:defRPr sz="3500" kern="1200">
        <a:solidFill>
          <a:srgbClr val="000000"/>
        </a:solidFill>
        <a:latin typeface="Frutiger Next Pro Light" panose="020B0303040204020203" pitchFamily="34" charset="77"/>
        <a:ea typeface="ＭＳ Ｐゴシック" panose="020B0600070205080204" pitchFamily="34" charset="-128"/>
        <a:cs typeface="+mn-cs"/>
        <a:sym typeface="Frutiger Next Pro Light" panose="020B0603040204020203" pitchFamily="34" charset="77"/>
      </a:defRPr>
    </a:lvl8pPr>
    <a:lvl9pPr marL="3657600" algn="l" defTabSz="914400" rtl="0" eaLnBrk="1" latinLnBrk="0" hangingPunct="1">
      <a:defRPr sz="3500" kern="1200">
        <a:solidFill>
          <a:srgbClr val="000000"/>
        </a:solidFill>
        <a:latin typeface="Frutiger Next Pro Light" panose="020B0303040204020203" pitchFamily="34" charset="77"/>
        <a:ea typeface="ＭＳ Ｐゴシック" panose="020B0600070205080204" pitchFamily="34" charset="-128"/>
        <a:cs typeface="+mn-cs"/>
        <a:sym typeface="Frutiger Next Pro Light" panose="020B0603040204020203" pitchFamily="34" charset="77"/>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94"/>
    <p:restoredTop sz="94706"/>
  </p:normalViewPr>
  <p:slideViewPr>
    <p:cSldViewPr snapToGrid="0" snapToObjects="1">
      <p:cViewPr>
        <p:scale>
          <a:sx n="165" d="100"/>
          <a:sy n="165" d="100"/>
        </p:scale>
        <p:origin x="-2892"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xmlns="" id="{937DFD83-5A1E-E84B-85EF-30034E99D99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sym typeface="Frutiger Next Pro Light" panose="020B0303040204020203" pitchFamily="34" charset="77"/>
              </a:defRPr>
            </a:lvl1pPr>
          </a:lstStyle>
          <a:p>
            <a:pPr>
              <a:defRPr/>
            </a:pPr>
            <a:endParaRPr lang="de-DE"/>
          </a:p>
        </p:txBody>
      </p:sp>
      <p:sp>
        <p:nvSpPr>
          <p:cNvPr id="3" name="Datumsplatzhalter 2">
            <a:extLst>
              <a:ext uri="{FF2B5EF4-FFF2-40B4-BE49-F238E27FC236}">
                <a16:creationId xmlns:a16="http://schemas.microsoft.com/office/drawing/2014/main" xmlns="" id="{575D1416-5ECB-A346-96CD-B34F475E1CA2}"/>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smtClean="0">
                <a:sym typeface="Frutiger Next Pro Light" panose="020B0303040204020203" pitchFamily="34" charset="77"/>
              </a:defRPr>
            </a:lvl1pPr>
          </a:lstStyle>
          <a:p>
            <a:pPr>
              <a:defRPr/>
            </a:pPr>
            <a:fld id="{B6E6C4A6-D834-6E42-8A75-6932F31D9AB9}" type="datetimeFigureOut">
              <a:rPr lang="de-DE"/>
              <a:pPr>
                <a:defRPr/>
              </a:pPr>
              <a:t>25.12.2021</a:t>
            </a:fld>
            <a:endParaRPr lang="de-DE"/>
          </a:p>
        </p:txBody>
      </p:sp>
      <p:sp>
        <p:nvSpPr>
          <p:cNvPr id="4" name="Folienbildplatzhalter 3">
            <a:extLst>
              <a:ext uri="{FF2B5EF4-FFF2-40B4-BE49-F238E27FC236}">
                <a16:creationId xmlns:a16="http://schemas.microsoft.com/office/drawing/2014/main" xmlns="" id="{566F4AEB-1C88-E34B-86BA-7B46B7FF0634}"/>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a:extLst>
              <a:ext uri="{FF2B5EF4-FFF2-40B4-BE49-F238E27FC236}">
                <a16:creationId xmlns:a16="http://schemas.microsoft.com/office/drawing/2014/main" xmlns="" id="{53A7A0D5-969D-F14E-8CAE-B9245D54EE7B}"/>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a:extLst>
              <a:ext uri="{FF2B5EF4-FFF2-40B4-BE49-F238E27FC236}">
                <a16:creationId xmlns:a16="http://schemas.microsoft.com/office/drawing/2014/main" xmlns="" id="{4C9AA789-9572-1A48-8452-0386EFE53F48}"/>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sym typeface="Frutiger Next Pro Light" panose="020B0303040204020203" pitchFamily="34" charset="77"/>
              </a:defRPr>
            </a:lvl1pPr>
          </a:lstStyle>
          <a:p>
            <a:pPr>
              <a:defRPr/>
            </a:pPr>
            <a:endParaRPr lang="de-DE"/>
          </a:p>
        </p:txBody>
      </p:sp>
      <p:sp>
        <p:nvSpPr>
          <p:cNvPr id="7" name="Foliennummernplatzhalter 6">
            <a:extLst>
              <a:ext uri="{FF2B5EF4-FFF2-40B4-BE49-F238E27FC236}">
                <a16:creationId xmlns:a16="http://schemas.microsoft.com/office/drawing/2014/main" xmlns="" id="{CABCB4E5-274B-0543-B4B2-D397EE591C36}"/>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smtClean="0">
                <a:sym typeface="Frutiger Next Pro Light" panose="020B0303040204020203" pitchFamily="34" charset="77"/>
              </a:defRPr>
            </a:lvl1pPr>
          </a:lstStyle>
          <a:p>
            <a:pPr>
              <a:defRPr/>
            </a:pPr>
            <a:fld id="{ECAC8EC6-56FE-D540-AA0B-FF93B5A67FC2}" type="slidenum">
              <a:rPr lang="de-DE"/>
              <a:pPr>
                <a:defRPr/>
              </a:pPr>
              <a:t>‹Nr.›</a:t>
            </a:fld>
            <a:endParaRPr lang="de-DE"/>
          </a:p>
        </p:txBody>
      </p:sp>
    </p:spTree>
    <p:extLst>
      <p:ext uri="{BB962C8B-B14F-4D97-AF65-F5344CB8AC3E}">
        <p14:creationId xmlns:p14="http://schemas.microsoft.com/office/powerpoint/2010/main" val="195748235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el und Inhalt">
    <p:spTree>
      <p:nvGrpSpPr>
        <p:cNvPr id="1" name=""/>
        <p:cNvGrpSpPr/>
        <p:nvPr/>
      </p:nvGrpSpPr>
      <p:grpSpPr>
        <a:xfrm>
          <a:off x="0" y="0"/>
          <a:ext cx="0" cy="0"/>
          <a:chOff x="0" y="0"/>
          <a:chExt cx="0" cy="0"/>
        </a:xfrm>
      </p:grpSpPr>
      <p:sp>
        <p:nvSpPr>
          <p:cNvPr id="3" name="Textfeld 9">
            <a:extLst>
              <a:ext uri="{FF2B5EF4-FFF2-40B4-BE49-F238E27FC236}">
                <a16:creationId xmlns:a16="http://schemas.microsoft.com/office/drawing/2014/main" xmlns="" id="{98EB6055-B92C-754C-A62E-5A4E1488F0F2}"/>
              </a:ext>
            </a:extLst>
          </p:cNvPr>
          <p:cNvSpPr txBox="1">
            <a:spLocks noChangeArrowheads="1"/>
          </p:cNvSpPr>
          <p:nvPr userDrawn="1"/>
        </p:nvSpPr>
        <p:spPr bwMode="auto">
          <a:xfrm>
            <a:off x="2668588" y="6375400"/>
            <a:ext cx="184150"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1pPr>
            <a:lvl2pPr marL="742950" indent="-285750">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2pPr>
            <a:lvl3pPr marL="1143000" indent="-228600">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3pPr>
            <a:lvl4pPr marL="1600200" indent="-228600">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4pPr>
            <a:lvl5pPr marL="2057400" indent="-228600">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5pPr>
            <a:lvl6pPr marL="2514600" indent="-228600" eaLnBrk="0" fontAlgn="base" hangingPunct="0">
              <a:spcBef>
                <a:spcPct val="0"/>
              </a:spcBef>
              <a:spcAft>
                <a:spcPct val="0"/>
              </a:spcAf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6pPr>
            <a:lvl7pPr marL="2971800" indent="-228600" eaLnBrk="0" fontAlgn="base" hangingPunct="0">
              <a:spcBef>
                <a:spcPct val="0"/>
              </a:spcBef>
              <a:spcAft>
                <a:spcPct val="0"/>
              </a:spcAf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7pPr>
            <a:lvl8pPr marL="3429000" indent="-228600" eaLnBrk="0" fontAlgn="base" hangingPunct="0">
              <a:spcBef>
                <a:spcPct val="0"/>
              </a:spcBef>
              <a:spcAft>
                <a:spcPct val="0"/>
              </a:spcAf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8pPr>
            <a:lvl9pPr marL="3886200" indent="-228600" eaLnBrk="0" fontAlgn="base" hangingPunct="0">
              <a:spcBef>
                <a:spcPct val="0"/>
              </a:spcBef>
              <a:spcAft>
                <a:spcPct val="0"/>
              </a:spcAf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9pPr>
          </a:lstStyle>
          <a:p>
            <a:endParaRPr lang="de-DE" altLang="de-DE"/>
          </a:p>
        </p:txBody>
      </p:sp>
      <p:sp>
        <p:nvSpPr>
          <p:cNvPr id="2" name="Titel 1"/>
          <p:cNvSpPr>
            <a:spLocks noGrp="1"/>
          </p:cNvSpPr>
          <p:nvPr>
            <p:ph type="title"/>
          </p:nvPr>
        </p:nvSpPr>
        <p:spPr>
          <a:xfrm>
            <a:off x="2416969" y="1403775"/>
            <a:ext cx="9358313" cy="3088468"/>
          </a:xfrm>
        </p:spPr>
        <p:txBody>
          <a:bodyPr/>
          <a:lstStyle/>
          <a:p>
            <a:r>
              <a:rPr lang="de-DE"/>
              <a:t>Mastertitelformat bearbeiten</a:t>
            </a:r>
            <a:endParaRPr lang="de-CH" dirty="0"/>
          </a:p>
        </p:txBody>
      </p:sp>
    </p:spTree>
    <p:extLst>
      <p:ext uri="{BB962C8B-B14F-4D97-AF65-F5344CB8AC3E}">
        <p14:creationId xmlns:p14="http://schemas.microsoft.com/office/powerpoint/2010/main" val="238333932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00445" y="543054"/>
            <a:ext cx="10364391" cy="2936576"/>
          </a:xfrm>
        </p:spPr>
        <p:txBody>
          <a:bodyPr/>
          <a:lstStyle/>
          <a:p>
            <a:r>
              <a:rPr lang="de-DE"/>
              <a:t>Mastertitelformat bearbeiten</a:t>
            </a:r>
            <a:endParaRPr lang="de-CH" dirty="0"/>
          </a:p>
        </p:txBody>
      </p:sp>
      <p:sp>
        <p:nvSpPr>
          <p:cNvPr id="3" name="Untertitel 2"/>
          <p:cNvSpPr>
            <a:spLocks noGrp="1"/>
          </p:cNvSpPr>
          <p:nvPr>
            <p:ph type="subTitle" idx="1"/>
          </p:nvPr>
        </p:nvSpPr>
        <p:spPr>
          <a:xfrm>
            <a:off x="1829098" y="3886647"/>
            <a:ext cx="8533805" cy="1752451"/>
          </a:xfrm>
          <a:prstGeom prst="rect">
            <a:avLst/>
          </a:prstGeom>
        </p:spPr>
        <p:txBody>
          <a:bodyPr/>
          <a:lstStyle>
            <a:lvl1pPr marL="0" indent="0" algn="ctr">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de-DE"/>
              <a:t>Master-Untertitelformat bearbeiten</a:t>
            </a:r>
            <a:endParaRPr lang="de-CH" dirty="0"/>
          </a:p>
        </p:txBody>
      </p:sp>
      <p:sp>
        <p:nvSpPr>
          <p:cNvPr id="4" name="Text Box 4">
            <a:extLst>
              <a:ext uri="{FF2B5EF4-FFF2-40B4-BE49-F238E27FC236}">
                <a16:creationId xmlns:a16="http://schemas.microsoft.com/office/drawing/2014/main" xmlns="" id="{5F10A39A-7130-6544-8AAD-C219A10D158E}"/>
              </a:ext>
            </a:extLst>
          </p:cNvPr>
          <p:cNvSpPr txBox="1">
            <a:spLocks noGrp="1" noChangeArrowheads="1"/>
          </p:cNvSpPr>
          <p:nvPr>
            <p:ph type="sldNum" sz="quarter" idx="10"/>
          </p:nvPr>
        </p:nvSpPr>
        <p:spPr/>
        <p:txBody>
          <a:bodyPr/>
          <a:lstStyle>
            <a:lvl1pPr>
              <a:defRPr smtClean="0"/>
            </a:lvl1pPr>
          </a:lstStyle>
          <a:p>
            <a:pPr>
              <a:defRPr/>
            </a:pPr>
            <a:fld id="{E961FD40-A8BB-194E-88F8-74D420C80C8D}" type="slidenum">
              <a:rPr lang="de-DE"/>
              <a:pPr>
                <a:defRPr/>
              </a:pPr>
              <a:t>‹Nr.›</a:t>
            </a:fld>
            <a:endParaRPr lang="de-DE"/>
          </a:p>
        </p:txBody>
      </p:sp>
    </p:spTree>
    <p:extLst>
      <p:ext uri="{BB962C8B-B14F-4D97-AF65-F5344CB8AC3E}">
        <p14:creationId xmlns:p14="http://schemas.microsoft.com/office/powerpoint/2010/main" val="3809177141"/>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Text Box 4">
            <a:extLst>
              <a:ext uri="{FF2B5EF4-FFF2-40B4-BE49-F238E27FC236}">
                <a16:creationId xmlns:a16="http://schemas.microsoft.com/office/drawing/2014/main" xmlns="" id="{08AAEFD2-F4EF-9E46-BF4E-5A0DDA6FAA31}"/>
              </a:ext>
            </a:extLst>
          </p:cNvPr>
          <p:cNvSpPr txBox="1">
            <a:spLocks noGrp="1" noChangeArrowheads="1"/>
          </p:cNvSpPr>
          <p:nvPr>
            <p:ph type="sldNum" sz="quarter" idx="10"/>
          </p:nvPr>
        </p:nvSpPr>
        <p:spPr/>
        <p:txBody>
          <a:bodyPr/>
          <a:lstStyle>
            <a:lvl1pPr>
              <a:defRPr smtClean="0"/>
            </a:lvl1pPr>
          </a:lstStyle>
          <a:p>
            <a:pPr>
              <a:defRPr/>
            </a:pPr>
            <a:fld id="{2B9AF659-FE50-9E49-A8E6-203F4891079D}" type="slidenum">
              <a:rPr lang="de-DE"/>
              <a:pPr>
                <a:defRPr/>
              </a:pPr>
              <a:t>‹Nr.›</a:t>
            </a:fld>
            <a:endParaRPr lang="de-DE"/>
          </a:p>
        </p:txBody>
      </p:sp>
    </p:spTree>
    <p:extLst>
      <p:ext uri="{BB962C8B-B14F-4D97-AF65-F5344CB8AC3E}">
        <p14:creationId xmlns:p14="http://schemas.microsoft.com/office/powerpoint/2010/main" val="170712138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de-CH" dirty="0"/>
          </a:p>
        </p:txBody>
      </p:sp>
      <p:sp>
        <p:nvSpPr>
          <p:cNvPr id="3" name="Inhaltsplatzhalt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4" name="Text Box 8">
            <a:extLst>
              <a:ext uri="{FF2B5EF4-FFF2-40B4-BE49-F238E27FC236}">
                <a16:creationId xmlns:a16="http://schemas.microsoft.com/office/drawing/2014/main" xmlns="" id="{85F76BA5-473E-214C-91CA-84FC13073041}"/>
              </a:ext>
            </a:extLst>
          </p:cNvPr>
          <p:cNvSpPr txBox="1">
            <a:spLocks noGrp="1" noChangeArrowheads="1"/>
          </p:cNvSpPr>
          <p:nvPr>
            <p:ph type="sldNum" sz="quarter" idx="10"/>
          </p:nvPr>
        </p:nvSpPr>
        <p:spPr/>
        <p:txBody>
          <a:bodyPr/>
          <a:lstStyle>
            <a:lvl1pPr>
              <a:defRPr smtClean="0"/>
            </a:lvl1pPr>
          </a:lstStyle>
          <a:p>
            <a:pPr>
              <a:defRPr/>
            </a:pPr>
            <a:fld id="{BBE02263-1D18-B444-B65F-E0D94B879B87}" type="slidenum">
              <a:rPr lang="de-DE"/>
              <a:pPr>
                <a:defRPr/>
              </a:pPr>
              <a:t>‹Nr.›</a:t>
            </a:fld>
            <a:endParaRPr lang="de-DE"/>
          </a:p>
        </p:txBody>
      </p:sp>
    </p:spTree>
    <p:extLst>
      <p:ext uri="{BB962C8B-B14F-4D97-AF65-F5344CB8AC3E}">
        <p14:creationId xmlns:p14="http://schemas.microsoft.com/office/powerpoint/2010/main" val="326756245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de-CH" dirty="0"/>
          </a:p>
        </p:txBody>
      </p:sp>
      <p:sp>
        <p:nvSpPr>
          <p:cNvPr id="3" name="Inhaltsplatzhalter 2"/>
          <p:cNvSpPr>
            <a:spLocks noGrp="1"/>
          </p:cNvSpPr>
          <p:nvPr>
            <p:ph sz="half" idx="1"/>
          </p:nvPr>
        </p:nvSpPr>
        <p:spPr>
          <a:xfrm>
            <a:off x="440531" y="803672"/>
            <a:ext cx="5726906" cy="4938117"/>
          </a:xfrm>
        </p:spPr>
        <p:txBody>
          <a:bodyPr/>
          <a:lstStyle>
            <a:lvl1pPr>
              <a:defRPr sz="1969"/>
            </a:lvl1pPr>
            <a:lvl2pPr>
              <a:defRPr sz="1687"/>
            </a:lvl2pPr>
            <a:lvl3pPr>
              <a:defRPr sz="1406"/>
            </a:lvl3pPr>
            <a:lvl4pPr>
              <a:defRPr sz="1266"/>
            </a:lvl4pPr>
            <a:lvl5pPr>
              <a:defRPr sz="1266"/>
            </a:lvl5pPr>
            <a:lvl6pPr>
              <a:defRPr sz="1266"/>
            </a:lvl6pPr>
            <a:lvl7pPr>
              <a:defRPr sz="1266"/>
            </a:lvl7pPr>
            <a:lvl8pPr>
              <a:defRPr sz="1266"/>
            </a:lvl8pPr>
            <a:lvl9pPr>
              <a:defRPr sz="1266"/>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4" name="Inhaltsplatzhalter 3"/>
          <p:cNvSpPr>
            <a:spLocks noGrp="1"/>
          </p:cNvSpPr>
          <p:nvPr>
            <p:ph sz="half" idx="2"/>
          </p:nvPr>
        </p:nvSpPr>
        <p:spPr>
          <a:xfrm>
            <a:off x="6310313" y="803672"/>
            <a:ext cx="5726906" cy="4938117"/>
          </a:xfrm>
        </p:spPr>
        <p:txBody>
          <a:bodyPr/>
          <a:lstStyle>
            <a:lvl1pPr>
              <a:defRPr sz="1969"/>
            </a:lvl1pPr>
            <a:lvl2pPr>
              <a:defRPr sz="1687"/>
            </a:lvl2pPr>
            <a:lvl3pPr>
              <a:defRPr sz="1406"/>
            </a:lvl3pPr>
            <a:lvl4pPr>
              <a:defRPr sz="1266"/>
            </a:lvl4pPr>
            <a:lvl5pPr>
              <a:defRPr sz="1266"/>
            </a:lvl5pPr>
            <a:lvl6pPr>
              <a:defRPr sz="1266"/>
            </a:lvl6pPr>
            <a:lvl7pPr>
              <a:defRPr sz="1266"/>
            </a:lvl7pPr>
            <a:lvl8pPr>
              <a:defRPr sz="1266"/>
            </a:lvl8pPr>
            <a:lvl9pPr>
              <a:defRPr sz="1266"/>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 Box 8">
            <a:extLst>
              <a:ext uri="{FF2B5EF4-FFF2-40B4-BE49-F238E27FC236}">
                <a16:creationId xmlns:a16="http://schemas.microsoft.com/office/drawing/2014/main" xmlns="" id="{98FAF71D-77A6-F34B-A309-F801FDB2370C}"/>
              </a:ext>
            </a:extLst>
          </p:cNvPr>
          <p:cNvSpPr txBox="1">
            <a:spLocks noGrp="1" noChangeArrowheads="1"/>
          </p:cNvSpPr>
          <p:nvPr>
            <p:ph type="sldNum" sz="quarter" idx="10"/>
          </p:nvPr>
        </p:nvSpPr>
        <p:spPr>
          <a:ln/>
        </p:spPr>
        <p:txBody>
          <a:bodyPr/>
          <a:lstStyle>
            <a:lvl1pPr>
              <a:defRPr/>
            </a:lvl1pPr>
          </a:lstStyle>
          <a:p>
            <a:pPr>
              <a:defRPr/>
            </a:pPr>
            <a:fld id="{E1ACD360-BCE6-FC4B-BA4A-76EBD035285C}" type="slidenum">
              <a:rPr lang="en-US"/>
              <a:pPr>
                <a:defRPr/>
              </a:pPr>
              <a:t>‹Nr.›</a:t>
            </a:fld>
            <a:endParaRPr lang="en-US" dirty="0"/>
          </a:p>
        </p:txBody>
      </p:sp>
    </p:spTree>
    <p:extLst>
      <p:ext uri="{BB962C8B-B14F-4D97-AF65-F5344CB8AC3E}">
        <p14:creationId xmlns:p14="http://schemas.microsoft.com/office/powerpoint/2010/main" val="136943735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de-CH" dirty="0"/>
          </a:p>
        </p:txBody>
      </p:sp>
      <p:sp>
        <p:nvSpPr>
          <p:cNvPr id="3" name="Inhaltsplatzhalt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4" name="Text Box 8">
            <a:extLst>
              <a:ext uri="{FF2B5EF4-FFF2-40B4-BE49-F238E27FC236}">
                <a16:creationId xmlns:a16="http://schemas.microsoft.com/office/drawing/2014/main" xmlns="" id="{71327DD9-FE22-DA4C-AEDB-6EFAAFC8647A}"/>
              </a:ext>
            </a:extLst>
          </p:cNvPr>
          <p:cNvSpPr txBox="1">
            <a:spLocks noGrp="1" noChangeArrowheads="1"/>
          </p:cNvSpPr>
          <p:nvPr>
            <p:ph type="sldNum" sz="quarter" idx="10"/>
          </p:nvPr>
        </p:nvSpPr>
        <p:spPr>
          <a:ln/>
        </p:spPr>
        <p:txBody>
          <a:bodyPr/>
          <a:lstStyle>
            <a:lvl1pPr>
              <a:defRPr/>
            </a:lvl1pPr>
          </a:lstStyle>
          <a:p>
            <a:pPr>
              <a:defRPr/>
            </a:pPr>
            <a:fld id="{BE214DD1-7C0D-6740-B146-C9597EDE558A}" type="slidenum">
              <a:rPr lang="en-US"/>
              <a:pPr>
                <a:defRPr/>
              </a:pPr>
              <a:t>‹Nr.›</a:t>
            </a:fld>
            <a:endParaRPr lang="en-US" dirty="0"/>
          </a:p>
        </p:txBody>
      </p:sp>
    </p:spTree>
    <p:extLst>
      <p:ext uri="{BB962C8B-B14F-4D97-AF65-F5344CB8AC3E}">
        <p14:creationId xmlns:p14="http://schemas.microsoft.com/office/powerpoint/2010/main" val="61144099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de-CH"/>
          </a:p>
        </p:txBody>
      </p:sp>
      <p:sp>
        <p:nvSpPr>
          <p:cNvPr id="6" name="Inhaltsplatzhalter 5"/>
          <p:cNvSpPr>
            <a:spLocks noGrp="1"/>
          </p:cNvSpPr>
          <p:nvPr>
            <p:ph sz="quarter" idx="11"/>
          </p:nvPr>
        </p:nvSpPr>
        <p:spPr>
          <a:xfrm>
            <a:off x="10551914" y="6669360"/>
            <a:ext cx="857250" cy="6429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11" name="Tabellenplatzhalter 10"/>
          <p:cNvSpPr>
            <a:spLocks noGrp="1"/>
          </p:cNvSpPr>
          <p:nvPr>
            <p:ph type="tbl" sz="quarter" idx="12"/>
          </p:nvPr>
        </p:nvSpPr>
        <p:spPr>
          <a:xfrm>
            <a:off x="10685859" y="6517556"/>
            <a:ext cx="857250" cy="642938"/>
          </a:xfrm>
        </p:spPr>
        <p:txBody>
          <a:bodyPr/>
          <a:lstStyle/>
          <a:p>
            <a:pPr lvl="0"/>
            <a:r>
              <a:rPr lang="de-DE" noProof="0">
                <a:sym typeface="Frutiger Next Pro Light" charset="0"/>
              </a:rPr>
              <a:t>Tabelle durch Klicken auf Symbol hinzufügen</a:t>
            </a:r>
          </a:p>
        </p:txBody>
      </p:sp>
      <p:sp>
        <p:nvSpPr>
          <p:cNvPr id="5" name="Inhaltsplatzhalter 4"/>
          <p:cNvSpPr>
            <a:spLocks noGrp="1"/>
          </p:cNvSpPr>
          <p:nvPr>
            <p:ph sz="quarter" idx="13"/>
          </p:nvPr>
        </p:nvSpPr>
        <p:spPr>
          <a:xfrm flipH="1">
            <a:off x="10417969" y="7074404"/>
            <a:ext cx="267891" cy="8608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Text Box 8">
            <a:extLst>
              <a:ext uri="{FF2B5EF4-FFF2-40B4-BE49-F238E27FC236}">
                <a16:creationId xmlns:a16="http://schemas.microsoft.com/office/drawing/2014/main" xmlns="" id="{230D540A-4DBC-644A-B79C-BBD7BFD6096D}"/>
              </a:ext>
            </a:extLst>
          </p:cNvPr>
          <p:cNvSpPr txBox="1">
            <a:spLocks noGrp="1" noChangeArrowheads="1"/>
          </p:cNvSpPr>
          <p:nvPr>
            <p:ph type="sldNum" sz="quarter" idx="14"/>
          </p:nvPr>
        </p:nvSpPr>
        <p:spPr>
          <a:ln/>
        </p:spPr>
        <p:txBody>
          <a:bodyPr/>
          <a:lstStyle>
            <a:lvl1pPr>
              <a:defRPr/>
            </a:lvl1pPr>
          </a:lstStyle>
          <a:p>
            <a:pPr>
              <a:defRPr/>
            </a:pPr>
            <a:fld id="{A3087F9B-E035-F74D-B859-C32655EB186C}" type="slidenum">
              <a:rPr lang="en-US"/>
              <a:pPr>
                <a:defRPr/>
              </a:pPr>
              <a:t>‹Nr.›</a:t>
            </a:fld>
            <a:endParaRPr lang="en-US" dirty="0"/>
          </a:p>
        </p:txBody>
      </p:sp>
    </p:spTree>
    <p:extLst>
      <p:ext uri="{BB962C8B-B14F-4D97-AF65-F5344CB8AC3E}">
        <p14:creationId xmlns:p14="http://schemas.microsoft.com/office/powerpoint/2010/main" val="153762726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a:t>Mastertitelformat bearbeiten</a:t>
            </a:r>
            <a:endParaRPr lang="de-DE" dirty="0"/>
          </a:p>
        </p:txBody>
      </p:sp>
      <p:sp>
        <p:nvSpPr>
          <p:cNvPr id="3" name="Text Box 8">
            <a:extLst>
              <a:ext uri="{FF2B5EF4-FFF2-40B4-BE49-F238E27FC236}">
                <a16:creationId xmlns:a16="http://schemas.microsoft.com/office/drawing/2014/main" xmlns="" id="{F1A86D72-0502-884B-B216-C1DA53B7F9BA}"/>
              </a:ext>
            </a:extLst>
          </p:cNvPr>
          <p:cNvSpPr txBox="1">
            <a:spLocks noGrp="1" noChangeArrowheads="1"/>
          </p:cNvSpPr>
          <p:nvPr>
            <p:ph type="sldNum" sz="quarter" idx="10"/>
          </p:nvPr>
        </p:nvSpPr>
        <p:spPr>
          <a:ln/>
        </p:spPr>
        <p:txBody>
          <a:bodyPr/>
          <a:lstStyle>
            <a:lvl1pPr>
              <a:defRPr/>
            </a:lvl1pPr>
          </a:lstStyle>
          <a:p>
            <a:pPr>
              <a:defRPr/>
            </a:pPr>
            <a:fld id="{C6137EF3-DA50-1543-9FE4-D60E0D4809C4}" type="slidenum">
              <a:rPr lang="en-US"/>
              <a:pPr>
                <a:defRPr/>
              </a:pPr>
              <a:t>‹Nr.›</a:t>
            </a:fld>
            <a:endParaRPr lang="en-US" dirty="0"/>
          </a:p>
        </p:txBody>
      </p:sp>
    </p:spTree>
    <p:extLst>
      <p:ext uri="{BB962C8B-B14F-4D97-AF65-F5344CB8AC3E}">
        <p14:creationId xmlns:p14="http://schemas.microsoft.com/office/powerpoint/2010/main" val="2221286941"/>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2.jpeg"/><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xmlns="" id="{0BE7B978-3EF5-7748-8D48-999DEADE3C53}"/>
              </a:ext>
            </a:extLst>
          </p:cNvPr>
          <p:cNvSpPr>
            <a:spLocks noChangeArrowheads="1"/>
          </p:cNvSpPr>
          <p:nvPr/>
        </p:nvSpPr>
        <p:spPr bwMode="auto">
          <a:xfrm>
            <a:off x="2132013" y="6099175"/>
            <a:ext cx="10083800" cy="615950"/>
          </a:xfrm>
          <a:prstGeom prst="rect">
            <a:avLst/>
          </a:prstGeom>
          <a:solidFill>
            <a:schemeClr val="accent1"/>
          </a:solidFill>
          <a:ln>
            <a:noFill/>
          </a:ln>
        </p:spPr>
        <p:txBody>
          <a:bodyPr lIns="0" tIns="0" rIns="0" bIns="0"/>
          <a:lstStyle>
            <a:lvl1pPr>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1pPr>
            <a:lvl2pPr marL="742950" indent="-285750">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2pPr>
            <a:lvl3pPr marL="1143000" indent="-228600">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3pPr>
            <a:lvl4pPr marL="1600200" indent="-228600">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4pPr>
            <a:lvl5pPr marL="2057400" indent="-228600">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5pPr>
            <a:lvl6pPr marL="2514600" indent="-228600" eaLnBrk="0" fontAlgn="base" hangingPunct="0">
              <a:spcBef>
                <a:spcPct val="0"/>
              </a:spcBef>
              <a:spcAft>
                <a:spcPct val="0"/>
              </a:spcAf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6pPr>
            <a:lvl7pPr marL="2971800" indent="-228600" eaLnBrk="0" fontAlgn="base" hangingPunct="0">
              <a:spcBef>
                <a:spcPct val="0"/>
              </a:spcBef>
              <a:spcAft>
                <a:spcPct val="0"/>
              </a:spcAf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7pPr>
            <a:lvl8pPr marL="3429000" indent="-228600" eaLnBrk="0" fontAlgn="base" hangingPunct="0">
              <a:spcBef>
                <a:spcPct val="0"/>
              </a:spcBef>
              <a:spcAft>
                <a:spcPct val="0"/>
              </a:spcAf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8pPr>
            <a:lvl9pPr marL="3886200" indent="-228600" eaLnBrk="0" fontAlgn="base" hangingPunct="0">
              <a:spcBef>
                <a:spcPct val="0"/>
              </a:spcBef>
              <a:spcAft>
                <a:spcPct val="0"/>
              </a:spcAf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9pPr>
          </a:lstStyle>
          <a:p>
            <a:pPr algn="ctr" eaLnBrk="1" hangingPunct="1">
              <a:defRPr/>
            </a:pPr>
            <a:endParaRPr lang="de-CH" altLang="de-DE" sz="2461">
              <a:ea typeface=".Aqua かな"/>
            </a:endParaRPr>
          </a:p>
        </p:txBody>
      </p:sp>
      <p:sp>
        <p:nvSpPr>
          <p:cNvPr id="1027" name="Rectangle 2">
            <a:extLst>
              <a:ext uri="{FF2B5EF4-FFF2-40B4-BE49-F238E27FC236}">
                <a16:creationId xmlns:a16="http://schemas.microsoft.com/office/drawing/2014/main" xmlns="" id="{E773D8D9-6CE8-BA43-BEE3-45939B9D1C85}"/>
              </a:ext>
            </a:extLst>
          </p:cNvPr>
          <p:cNvSpPr>
            <a:spLocks noChangeArrowheads="1"/>
          </p:cNvSpPr>
          <p:nvPr/>
        </p:nvSpPr>
        <p:spPr bwMode="auto">
          <a:xfrm>
            <a:off x="2419350" y="6327775"/>
            <a:ext cx="6156325" cy="179388"/>
          </a:xfrm>
          <a:prstGeom prst="rect">
            <a:avLst/>
          </a:prstGeom>
          <a:noFill/>
          <a:ln>
            <a:noFill/>
          </a:ln>
        </p:spPr>
        <p:txBody>
          <a:bodyPr lIns="0" tIns="0" rIns="0" bIns="0" anchor="b"/>
          <a:lstStyle>
            <a:lvl1pPr>
              <a:tabLst>
                <a:tab pos="10612438" algn="r"/>
              </a:tabLs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1pPr>
            <a:lvl2pPr marL="742950" indent="-285750">
              <a:tabLst>
                <a:tab pos="10612438" algn="r"/>
              </a:tabLs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2pPr>
            <a:lvl3pPr marL="1143000" indent="-228600">
              <a:tabLst>
                <a:tab pos="10612438" algn="r"/>
              </a:tabLs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3pPr>
            <a:lvl4pPr marL="1600200" indent="-228600">
              <a:tabLst>
                <a:tab pos="10612438" algn="r"/>
              </a:tabLs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4pPr>
            <a:lvl5pPr marL="2057400" indent="-228600">
              <a:tabLst>
                <a:tab pos="10612438" algn="r"/>
              </a:tabLs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5pPr>
            <a:lvl6pPr marL="2514600" indent="-228600" eaLnBrk="0" fontAlgn="base" hangingPunct="0">
              <a:spcBef>
                <a:spcPct val="0"/>
              </a:spcBef>
              <a:spcAft>
                <a:spcPct val="0"/>
              </a:spcAft>
              <a:tabLst>
                <a:tab pos="10612438" algn="r"/>
              </a:tabLs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6pPr>
            <a:lvl7pPr marL="2971800" indent="-228600" eaLnBrk="0" fontAlgn="base" hangingPunct="0">
              <a:spcBef>
                <a:spcPct val="0"/>
              </a:spcBef>
              <a:spcAft>
                <a:spcPct val="0"/>
              </a:spcAft>
              <a:tabLst>
                <a:tab pos="10612438" algn="r"/>
              </a:tabLs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7pPr>
            <a:lvl8pPr marL="3429000" indent="-228600" eaLnBrk="0" fontAlgn="base" hangingPunct="0">
              <a:spcBef>
                <a:spcPct val="0"/>
              </a:spcBef>
              <a:spcAft>
                <a:spcPct val="0"/>
              </a:spcAft>
              <a:tabLst>
                <a:tab pos="10612438" algn="r"/>
              </a:tabLs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8pPr>
            <a:lvl9pPr marL="3886200" indent="-228600" eaLnBrk="0" fontAlgn="base" hangingPunct="0">
              <a:spcBef>
                <a:spcPct val="0"/>
              </a:spcBef>
              <a:spcAft>
                <a:spcPct val="0"/>
              </a:spcAft>
              <a:tabLst>
                <a:tab pos="10612438" algn="r"/>
              </a:tabLs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9pPr>
          </a:lstStyle>
          <a:p>
            <a:pPr eaLnBrk="1" hangingPunct="1">
              <a:defRPr/>
            </a:pPr>
            <a:r>
              <a:rPr lang="en-US" altLang="de-DE" sz="1406" dirty="0" err="1">
                <a:solidFill>
                  <a:srgbClr val="FFFFFF"/>
                </a:solidFill>
                <a:latin typeface="Arial" panose="020B0604020202020204" pitchFamily="34" charset="0"/>
              </a:rPr>
              <a:t>Dankbar</a:t>
            </a:r>
            <a:r>
              <a:rPr lang="en-US" altLang="de-DE" sz="1406" dirty="0">
                <a:solidFill>
                  <a:srgbClr val="FFFFFF"/>
                </a:solidFill>
                <a:latin typeface="Arial" panose="020B0604020202020204" pitchFamily="34" charset="0"/>
              </a:rPr>
              <a:t> sein in </a:t>
            </a:r>
            <a:r>
              <a:rPr lang="en-US" altLang="de-DE" sz="1406" dirty="0" err="1">
                <a:solidFill>
                  <a:srgbClr val="FFFFFF"/>
                </a:solidFill>
                <a:latin typeface="Arial" panose="020B0604020202020204" pitchFamily="34" charset="0"/>
              </a:rPr>
              <a:t>allem</a:t>
            </a:r>
            <a:r>
              <a:rPr lang="en-US" altLang="de-DE" sz="1406" dirty="0">
                <a:solidFill>
                  <a:srgbClr val="FFFFFF"/>
                </a:solidFill>
                <a:latin typeface="Arial" panose="020B0604020202020204" pitchFamily="34" charset="0"/>
              </a:rPr>
              <a:t> – </a:t>
            </a:r>
            <a:r>
              <a:rPr lang="en-US" altLang="de-DE" sz="1406" dirty="0" err="1">
                <a:solidFill>
                  <a:srgbClr val="FFFFFF"/>
                </a:solidFill>
                <a:latin typeface="Arial" panose="020B0604020202020204" pitchFamily="34" charset="0"/>
              </a:rPr>
              <a:t>danken</a:t>
            </a:r>
            <a:r>
              <a:rPr lang="en-US" altLang="de-DE" sz="1406" dirty="0">
                <a:solidFill>
                  <a:srgbClr val="FFFFFF"/>
                </a:solidFill>
                <a:latin typeface="Arial" panose="020B0604020202020204" pitchFamily="34" charset="0"/>
              </a:rPr>
              <a:t> </a:t>
            </a:r>
            <a:r>
              <a:rPr lang="en-US" altLang="de-DE" sz="1406" dirty="0" err="1">
                <a:solidFill>
                  <a:srgbClr val="FFFFFF"/>
                </a:solidFill>
                <a:latin typeface="Arial" panose="020B0604020202020204" pitchFamily="34" charset="0"/>
              </a:rPr>
              <a:t>für</a:t>
            </a:r>
            <a:r>
              <a:rPr lang="en-US" altLang="de-DE" sz="1406" dirty="0">
                <a:solidFill>
                  <a:srgbClr val="FFFFFF"/>
                </a:solidFill>
                <a:latin typeface="Arial" panose="020B0604020202020204" pitchFamily="34" charset="0"/>
              </a:rPr>
              <a:t> </a:t>
            </a:r>
            <a:r>
              <a:rPr lang="en-US" altLang="de-DE" sz="1406" dirty="0" err="1">
                <a:solidFill>
                  <a:srgbClr val="FFFFFF"/>
                </a:solidFill>
                <a:latin typeface="Arial" panose="020B0604020202020204" pitchFamily="34" charset="0"/>
              </a:rPr>
              <a:t>alles</a:t>
            </a:r>
            <a:r>
              <a:rPr lang="en-US" altLang="de-DE" sz="1406" dirty="0">
                <a:solidFill>
                  <a:srgbClr val="FFFFFF"/>
                </a:solidFill>
                <a:latin typeface="Arial" panose="020B0604020202020204" pitchFamily="34" charset="0"/>
              </a:rPr>
              <a:t>?</a:t>
            </a:r>
          </a:p>
        </p:txBody>
      </p:sp>
      <p:sp>
        <p:nvSpPr>
          <p:cNvPr id="1028" name="Rectangle 3">
            <a:extLst>
              <a:ext uri="{FF2B5EF4-FFF2-40B4-BE49-F238E27FC236}">
                <a16:creationId xmlns:a16="http://schemas.microsoft.com/office/drawing/2014/main" xmlns="" id="{3161C543-3E27-EB44-BBE4-3661243C7358}"/>
              </a:ext>
            </a:extLst>
          </p:cNvPr>
          <p:cNvSpPr>
            <a:spLocks noChangeArrowheads="1"/>
          </p:cNvSpPr>
          <p:nvPr/>
        </p:nvSpPr>
        <p:spPr bwMode="auto">
          <a:xfrm>
            <a:off x="8086725" y="6327775"/>
            <a:ext cx="3608388" cy="179388"/>
          </a:xfrm>
          <a:prstGeom prst="rect">
            <a:avLst/>
          </a:prstGeom>
          <a:noFill/>
          <a:ln>
            <a:noFill/>
          </a:ln>
        </p:spPr>
        <p:txBody>
          <a:bodyPr lIns="0" tIns="0" rIns="0" bIns="0"/>
          <a:lstStyle>
            <a:lvl1pPr>
              <a:tabLst>
                <a:tab pos="10612438" algn="r"/>
              </a:tabLs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1pPr>
            <a:lvl2pPr marL="742950" indent="-285750">
              <a:tabLst>
                <a:tab pos="10612438" algn="r"/>
              </a:tabLs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2pPr>
            <a:lvl3pPr marL="1143000" indent="-228600">
              <a:tabLst>
                <a:tab pos="10612438" algn="r"/>
              </a:tabLs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3pPr>
            <a:lvl4pPr marL="1600200" indent="-228600">
              <a:tabLst>
                <a:tab pos="10612438" algn="r"/>
              </a:tabLs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4pPr>
            <a:lvl5pPr marL="2057400" indent="-228600">
              <a:tabLst>
                <a:tab pos="10612438" algn="r"/>
              </a:tabLs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5pPr>
            <a:lvl6pPr marL="2514600" indent="-228600" eaLnBrk="0" fontAlgn="base" hangingPunct="0">
              <a:spcBef>
                <a:spcPct val="0"/>
              </a:spcBef>
              <a:spcAft>
                <a:spcPct val="0"/>
              </a:spcAft>
              <a:tabLst>
                <a:tab pos="10612438" algn="r"/>
              </a:tabLs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6pPr>
            <a:lvl7pPr marL="2971800" indent="-228600" eaLnBrk="0" fontAlgn="base" hangingPunct="0">
              <a:spcBef>
                <a:spcPct val="0"/>
              </a:spcBef>
              <a:spcAft>
                <a:spcPct val="0"/>
              </a:spcAft>
              <a:tabLst>
                <a:tab pos="10612438" algn="r"/>
              </a:tabLs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7pPr>
            <a:lvl8pPr marL="3429000" indent="-228600" eaLnBrk="0" fontAlgn="base" hangingPunct="0">
              <a:spcBef>
                <a:spcPct val="0"/>
              </a:spcBef>
              <a:spcAft>
                <a:spcPct val="0"/>
              </a:spcAft>
              <a:tabLst>
                <a:tab pos="10612438" algn="r"/>
              </a:tabLs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8pPr>
            <a:lvl9pPr marL="3886200" indent="-228600" eaLnBrk="0" fontAlgn="base" hangingPunct="0">
              <a:spcBef>
                <a:spcPct val="0"/>
              </a:spcBef>
              <a:spcAft>
                <a:spcPct val="0"/>
              </a:spcAft>
              <a:tabLst>
                <a:tab pos="10612438" algn="r"/>
              </a:tabLs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9pPr>
          </a:lstStyle>
          <a:p>
            <a:pPr algn="r" eaLnBrk="1" hangingPunct="1">
              <a:defRPr/>
            </a:pPr>
            <a:r>
              <a:rPr lang="en-US" altLang="de-DE" sz="1406">
                <a:solidFill>
                  <a:srgbClr val="FFFFFF"/>
                </a:solidFill>
                <a:latin typeface="Arial" panose="020B0604020202020204" pitchFamily="34" charset="0"/>
              </a:rPr>
              <a:t>Jacob Thiessen | | </a:t>
            </a:r>
          </a:p>
        </p:txBody>
      </p:sp>
      <p:sp>
        <p:nvSpPr>
          <p:cNvPr id="2" name="Text Box 4">
            <a:extLst>
              <a:ext uri="{FF2B5EF4-FFF2-40B4-BE49-F238E27FC236}">
                <a16:creationId xmlns:a16="http://schemas.microsoft.com/office/drawing/2014/main" xmlns="" id="{850A5E44-5F34-6049-8F64-58F28BBF7BBC}"/>
              </a:ext>
            </a:extLst>
          </p:cNvPr>
          <p:cNvSpPr txBox="1">
            <a:spLocks noGrp="1" noChangeArrowheads="1"/>
          </p:cNvSpPr>
          <p:nvPr>
            <p:ph type="sldNum" sz="quarter" idx="4"/>
          </p:nvPr>
        </p:nvSpPr>
        <p:spPr bwMode="auto">
          <a:xfrm>
            <a:off x="11650663" y="6327775"/>
            <a:ext cx="541337" cy="179388"/>
          </a:xfrm>
          <a:prstGeom prst="rect">
            <a:avLst/>
          </a:prstGeom>
          <a:noFill/>
          <a:ln w="12700">
            <a:noFill/>
            <a:miter lim="800000"/>
            <a:headEnd/>
            <a:tailEnd/>
          </a:ln>
          <a:effectLst/>
        </p:spPr>
        <p:txBody>
          <a:bodyPr vert="horz" wrap="none" lIns="0" tIns="0" rIns="0" bIns="0" numCol="1" anchor="t" anchorCtr="0" compatLnSpc="1">
            <a:prstTxWarp prst="textNoShape">
              <a:avLst/>
            </a:prstTxWarp>
          </a:bodyPr>
          <a:lstStyle>
            <a:lvl1pPr eaLnBrk="1" hangingPunct="1">
              <a:defRPr sz="1406" smtClean="0">
                <a:solidFill>
                  <a:srgbClr val="FFFFFF"/>
                </a:solidFill>
                <a:latin typeface="Arial" charset="0"/>
                <a:ea typeface="ＭＳ Ｐゴシック" charset="0"/>
                <a:cs typeface="Frutiger Next Pro Light" charset="0"/>
                <a:sym typeface="Frutiger Next Pro Light" charset="0"/>
              </a:defRPr>
            </a:lvl1pPr>
          </a:lstStyle>
          <a:p>
            <a:pPr>
              <a:defRPr/>
            </a:pPr>
            <a:fld id="{E677A834-50E5-D940-A842-5AEC53FA80B0}" type="slidenum">
              <a:rPr lang="de-DE"/>
              <a:pPr>
                <a:defRPr/>
              </a:pPr>
              <a:t>‹Nr.›</a:t>
            </a:fld>
            <a:endParaRPr lang="de-DE"/>
          </a:p>
        </p:txBody>
      </p:sp>
      <p:pic>
        <p:nvPicPr>
          <p:cNvPr id="1030" name="Picture 5">
            <a:extLst>
              <a:ext uri="{FF2B5EF4-FFF2-40B4-BE49-F238E27FC236}">
                <a16:creationId xmlns:a16="http://schemas.microsoft.com/office/drawing/2014/main" xmlns="" id="{31400716-DA5C-4B4B-AA45-0E9DC4F7C84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5313" y="6099175"/>
            <a:ext cx="1452562"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6">
            <a:extLst>
              <a:ext uri="{FF2B5EF4-FFF2-40B4-BE49-F238E27FC236}">
                <a16:creationId xmlns:a16="http://schemas.microsoft.com/office/drawing/2014/main" xmlns="" id="{95B93DA5-0E7F-104B-973A-FD2D3C62CE18}"/>
              </a:ext>
            </a:extLst>
          </p:cNvPr>
          <p:cNvSpPr>
            <a:spLocks noGrp="1" noChangeArrowheads="1"/>
          </p:cNvSpPr>
          <p:nvPr>
            <p:ph type="title"/>
          </p:nvPr>
        </p:nvSpPr>
        <p:spPr bwMode="auto">
          <a:xfrm>
            <a:off x="2417763" y="1893888"/>
            <a:ext cx="9358312" cy="1847850"/>
          </a:xfrm>
          <a:prstGeom prst="rect">
            <a:avLst/>
          </a:prstGeom>
          <a:solidFill>
            <a:srgbClr val="FFFFFF"/>
          </a:solidFill>
          <a:ln>
            <a:noFill/>
          </a:ln>
        </p:spPr>
        <p:txBody>
          <a:bodyPr vert="horz" wrap="square" lIns="0" tIns="0" rIns="0" bIns="0" numCol="1" anchor="ctr" anchorCtr="0" compatLnSpc="1">
            <a:prstTxWarp prst="textNoShape">
              <a:avLst/>
            </a:prstTxWarp>
          </a:bodyPr>
          <a:lstStyle/>
          <a:p>
            <a:pPr lvl="0"/>
            <a:r>
              <a:rPr lang="de-DE" altLang="de-DE" dirty="0">
                <a:sym typeface="Frutiger Next Pro Light" panose="020B0303040204020203" pitchFamily="34" charset="77"/>
              </a:rPr>
              <a:t>Titelmasterformat durch Klicken bearbeiten</a:t>
            </a:r>
            <a:endParaRPr lang="en-US" altLang="de-DE" dirty="0">
              <a:sym typeface="Frutiger Next Pro Light" panose="020B0303040204020203" pitchFamily="34" charset="77"/>
            </a:endParaRPr>
          </a:p>
        </p:txBody>
      </p:sp>
      <p:sp>
        <p:nvSpPr>
          <p:cNvPr id="1032" name="Rectangle 7">
            <a:extLst>
              <a:ext uri="{FF2B5EF4-FFF2-40B4-BE49-F238E27FC236}">
                <a16:creationId xmlns:a16="http://schemas.microsoft.com/office/drawing/2014/main" xmlns="" id="{AC7B20F5-FF5B-8D4A-8269-6EE672CEF4B4}"/>
              </a:ext>
            </a:extLst>
          </p:cNvPr>
          <p:cNvSpPr>
            <a:spLocks noChangeArrowheads="1"/>
          </p:cNvSpPr>
          <p:nvPr/>
        </p:nvSpPr>
        <p:spPr bwMode="auto">
          <a:xfrm>
            <a:off x="0" y="6107113"/>
            <a:ext cx="465138" cy="617537"/>
          </a:xfrm>
          <a:prstGeom prst="rect">
            <a:avLst/>
          </a:prstGeom>
          <a:solidFill>
            <a:schemeClr val="accent1"/>
          </a:solidFill>
          <a:ln>
            <a:noFill/>
          </a:ln>
        </p:spPr>
        <p:txBody>
          <a:bodyPr lIns="0" tIns="0" rIns="0" bIns="0"/>
          <a:lstStyle>
            <a:lvl1pPr>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1pPr>
            <a:lvl2pPr marL="742950" indent="-285750">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2pPr>
            <a:lvl3pPr marL="1143000" indent="-228600">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3pPr>
            <a:lvl4pPr marL="1600200" indent="-228600">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4pPr>
            <a:lvl5pPr marL="2057400" indent="-228600">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5pPr>
            <a:lvl6pPr marL="2514600" indent="-228600" eaLnBrk="0" fontAlgn="base" hangingPunct="0">
              <a:spcBef>
                <a:spcPct val="0"/>
              </a:spcBef>
              <a:spcAft>
                <a:spcPct val="0"/>
              </a:spcAf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6pPr>
            <a:lvl7pPr marL="2971800" indent="-228600" eaLnBrk="0" fontAlgn="base" hangingPunct="0">
              <a:spcBef>
                <a:spcPct val="0"/>
              </a:spcBef>
              <a:spcAft>
                <a:spcPct val="0"/>
              </a:spcAf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7pPr>
            <a:lvl8pPr marL="3429000" indent="-228600" eaLnBrk="0" fontAlgn="base" hangingPunct="0">
              <a:spcBef>
                <a:spcPct val="0"/>
              </a:spcBef>
              <a:spcAft>
                <a:spcPct val="0"/>
              </a:spcAf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8pPr>
            <a:lvl9pPr marL="3886200" indent="-228600" eaLnBrk="0" fontAlgn="base" hangingPunct="0">
              <a:spcBef>
                <a:spcPct val="0"/>
              </a:spcBef>
              <a:spcAft>
                <a:spcPct val="0"/>
              </a:spcAf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9pPr>
          </a:lstStyle>
          <a:p>
            <a:pPr algn="ctr" eaLnBrk="1" hangingPunct="1">
              <a:defRPr/>
            </a:pPr>
            <a:endParaRPr lang="de-CH" altLang="de-DE" sz="2461">
              <a:ea typeface=".Aqua かな"/>
            </a:endParaRPr>
          </a:p>
        </p:txBody>
      </p:sp>
      <p:sp>
        <p:nvSpPr>
          <p:cNvPr id="3" name="Datumsplatzhalter 2">
            <a:extLst>
              <a:ext uri="{FF2B5EF4-FFF2-40B4-BE49-F238E27FC236}">
                <a16:creationId xmlns:a16="http://schemas.microsoft.com/office/drawing/2014/main" xmlns="" id="{31E5BFDD-E2A0-CE40-B3EA-A9EFBF435229}"/>
              </a:ext>
            </a:extLst>
          </p:cNvPr>
          <p:cNvSpPr>
            <a:spLocks noGrp="1"/>
          </p:cNvSpPr>
          <p:nvPr>
            <p:ph type="dt" sz="half" idx="2"/>
          </p:nvPr>
        </p:nvSpPr>
        <p:spPr>
          <a:xfrm flipV="1">
            <a:off x="2417763" y="6943725"/>
            <a:ext cx="1609725" cy="130175"/>
          </a:xfrm>
          <a:prstGeom prst="rect">
            <a:avLst/>
          </a:prstGeom>
        </p:spPr>
        <p:txBody>
          <a:bodyPr vert="horz" lIns="91440" tIns="45720" rIns="91440" bIns="45720" rtlCol="0" anchor="ctr"/>
          <a:lstStyle>
            <a:lvl1pPr algn="l" eaLnBrk="1" hangingPunct="1">
              <a:defRPr sz="844">
                <a:solidFill>
                  <a:schemeClr val="tx1">
                    <a:tint val="75000"/>
                  </a:schemeClr>
                </a:solidFill>
                <a:latin typeface="Frutiger Next Pro Light" charset="0"/>
                <a:ea typeface="ＭＳ Ｐゴシック" charset="0"/>
                <a:cs typeface="ＭＳ Ｐゴシック" charset="0"/>
                <a:sym typeface="Frutiger Next Pro Light" charset="0"/>
              </a:defRPr>
            </a:lvl1pPr>
          </a:lstStyle>
          <a:p>
            <a:pPr>
              <a:defRPr/>
            </a:pPr>
            <a:endParaRPr lang="de-DE"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Lst>
  <p:transition/>
  <p:hf hdr="0" ftr="0" dt="0"/>
  <p:txStyles>
    <p:titleStyle>
      <a:lvl1pPr algn="l" rtl="0" fontAlgn="base">
        <a:spcBef>
          <a:spcPct val="0"/>
        </a:spcBef>
        <a:spcAft>
          <a:spcPct val="0"/>
        </a:spcAft>
        <a:defRPr sz="7000">
          <a:solidFill>
            <a:srgbClr val="004276"/>
          </a:solidFill>
          <a:latin typeface="+mn-lt"/>
          <a:ea typeface="ＭＳ Ｐゴシック" charset="0"/>
          <a:cs typeface="+mj-cs"/>
          <a:sym typeface="Frutiger Next Pro Light" panose="020B0303040204020203" pitchFamily="34" charset="77"/>
        </a:defRPr>
      </a:lvl1pPr>
      <a:lvl2pPr algn="l" rtl="0" fontAlgn="base">
        <a:spcBef>
          <a:spcPct val="0"/>
        </a:spcBef>
        <a:spcAft>
          <a:spcPct val="0"/>
        </a:spcAft>
        <a:defRPr sz="7000">
          <a:solidFill>
            <a:srgbClr val="004276"/>
          </a:solidFill>
          <a:latin typeface="Arial" charset="0"/>
          <a:ea typeface="ＭＳ Ｐゴシック" charset="0"/>
          <a:cs typeface=".Aqua かな" charset="0"/>
          <a:sym typeface="Frutiger Next Pro Light" panose="020B0303040204020203" pitchFamily="34" charset="77"/>
        </a:defRPr>
      </a:lvl2pPr>
      <a:lvl3pPr algn="l" rtl="0" fontAlgn="base">
        <a:spcBef>
          <a:spcPct val="0"/>
        </a:spcBef>
        <a:spcAft>
          <a:spcPct val="0"/>
        </a:spcAft>
        <a:defRPr sz="7000">
          <a:solidFill>
            <a:srgbClr val="004276"/>
          </a:solidFill>
          <a:latin typeface="Arial" charset="0"/>
          <a:ea typeface="ＭＳ Ｐゴシック" charset="0"/>
          <a:cs typeface=".Aqua かな" charset="0"/>
          <a:sym typeface="Frutiger Next Pro Light" panose="020B0303040204020203" pitchFamily="34" charset="77"/>
        </a:defRPr>
      </a:lvl3pPr>
      <a:lvl4pPr algn="l" rtl="0" fontAlgn="base">
        <a:spcBef>
          <a:spcPct val="0"/>
        </a:spcBef>
        <a:spcAft>
          <a:spcPct val="0"/>
        </a:spcAft>
        <a:defRPr sz="7000">
          <a:solidFill>
            <a:srgbClr val="004276"/>
          </a:solidFill>
          <a:latin typeface="Arial" charset="0"/>
          <a:ea typeface="ＭＳ Ｐゴシック" charset="0"/>
          <a:cs typeface=".Aqua かな" charset="0"/>
          <a:sym typeface="Frutiger Next Pro Light" panose="020B0303040204020203" pitchFamily="34" charset="77"/>
        </a:defRPr>
      </a:lvl4pPr>
      <a:lvl5pPr algn="l" rtl="0" fontAlgn="base">
        <a:spcBef>
          <a:spcPct val="0"/>
        </a:spcBef>
        <a:spcAft>
          <a:spcPct val="0"/>
        </a:spcAft>
        <a:defRPr sz="7000">
          <a:solidFill>
            <a:srgbClr val="004276"/>
          </a:solidFill>
          <a:latin typeface="Arial" charset="0"/>
          <a:ea typeface="ＭＳ Ｐゴシック" charset="0"/>
          <a:cs typeface=".Aqua かな" charset="0"/>
          <a:sym typeface="Frutiger Next Pro Light" panose="020B0303040204020203" pitchFamily="34" charset="77"/>
        </a:defRPr>
      </a:lvl5pPr>
      <a:lvl6pPr marL="321457" algn="l" rtl="0" eaLnBrk="1" fontAlgn="base" hangingPunct="1">
        <a:spcBef>
          <a:spcPct val="0"/>
        </a:spcBef>
        <a:spcAft>
          <a:spcPct val="0"/>
        </a:spcAft>
        <a:defRPr sz="7031">
          <a:solidFill>
            <a:srgbClr val="004276"/>
          </a:solidFill>
          <a:latin typeface="Frutiger Next Pro Light" charset="0"/>
          <a:ea typeface=".Aqua かな" charset="0"/>
          <a:cs typeface=".Aqua かな" charset="0"/>
          <a:sym typeface="Frutiger Next Pro Light" charset="0"/>
        </a:defRPr>
      </a:lvl6pPr>
      <a:lvl7pPr marL="642915" algn="l" rtl="0" eaLnBrk="1" fontAlgn="base" hangingPunct="1">
        <a:spcBef>
          <a:spcPct val="0"/>
        </a:spcBef>
        <a:spcAft>
          <a:spcPct val="0"/>
        </a:spcAft>
        <a:defRPr sz="7031">
          <a:solidFill>
            <a:srgbClr val="004276"/>
          </a:solidFill>
          <a:latin typeface="Frutiger Next Pro Light" charset="0"/>
          <a:ea typeface=".Aqua かな" charset="0"/>
          <a:cs typeface=".Aqua かな" charset="0"/>
          <a:sym typeface="Frutiger Next Pro Light" charset="0"/>
        </a:defRPr>
      </a:lvl7pPr>
      <a:lvl8pPr marL="964372" algn="l" rtl="0" eaLnBrk="1" fontAlgn="base" hangingPunct="1">
        <a:spcBef>
          <a:spcPct val="0"/>
        </a:spcBef>
        <a:spcAft>
          <a:spcPct val="0"/>
        </a:spcAft>
        <a:defRPr sz="7031">
          <a:solidFill>
            <a:srgbClr val="004276"/>
          </a:solidFill>
          <a:latin typeface="Frutiger Next Pro Light" charset="0"/>
          <a:ea typeface=".Aqua かな" charset="0"/>
          <a:cs typeface=".Aqua かな" charset="0"/>
          <a:sym typeface="Frutiger Next Pro Light" charset="0"/>
        </a:defRPr>
      </a:lvl8pPr>
      <a:lvl9pPr marL="1285829" algn="l" rtl="0" eaLnBrk="1" fontAlgn="base" hangingPunct="1">
        <a:spcBef>
          <a:spcPct val="0"/>
        </a:spcBef>
        <a:spcAft>
          <a:spcPct val="0"/>
        </a:spcAft>
        <a:defRPr sz="7031">
          <a:solidFill>
            <a:srgbClr val="004276"/>
          </a:solidFill>
          <a:latin typeface="Frutiger Next Pro Light" charset="0"/>
          <a:ea typeface=".Aqua かな" charset="0"/>
          <a:cs typeface=".Aqua かな" charset="0"/>
          <a:sym typeface="Frutiger Next Pro Light" charset="0"/>
        </a:defRPr>
      </a:lvl9pPr>
    </p:titleStyle>
    <p:bodyStyle>
      <a:lvl1pPr marL="284163" indent="-284163" algn="l" rtl="0" fontAlgn="base">
        <a:spcBef>
          <a:spcPts val="850"/>
        </a:spcBef>
        <a:spcAft>
          <a:spcPct val="0"/>
        </a:spcAft>
        <a:buSzPct val="100000"/>
        <a:buFont typeface="Lucida Grande" panose="020B0600040502020204" pitchFamily="34" charset="0"/>
        <a:buChar char="‣"/>
        <a:defRPr sz="2900">
          <a:solidFill>
            <a:schemeClr val="tx1"/>
          </a:solidFill>
          <a:latin typeface="+mn-lt"/>
          <a:ea typeface="ＭＳ Ｐゴシック" charset="0"/>
          <a:cs typeface="+mn-cs"/>
          <a:sym typeface="Arial" panose="020B0604020202020204" pitchFamily="34" charset="0"/>
        </a:defRPr>
      </a:lvl1pPr>
      <a:lvl2pPr marL="704850" indent="-284163" algn="l" rtl="0" fontAlgn="base">
        <a:spcBef>
          <a:spcPts val="850"/>
        </a:spcBef>
        <a:spcAft>
          <a:spcPct val="0"/>
        </a:spcAft>
        <a:buSzPct val="100000"/>
        <a:buFont typeface="Lucida Grande" panose="020B0600040502020204" pitchFamily="34" charset="0"/>
        <a:buChar char="‣"/>
        <a:defRPr sz="2600">
          <a:solidFill>
            <a:schemeClr val="tx1"/>
          </a:solidFill>
          <a:latin typeface="+mn-lt"/>
          <a:ea typeface="+mn-ea"/>
          <a:cs typeface="+mn-cs"/>
          <a:sym typeface="Arial" panose="020B0604020202020204" pitchFamily="34" charset="0"/>
        </a:defRPr>
      </a:lvl2pPr>
      <a:lvl3pPr marL="1123950" indent="-284163" algn="l" rtl="0" fontAlgn="base">
        <a:spcBef>
          <a:spcPts val="850"/>
        </a:spcBef>
        <a:spcAft>
          <a:spcPct val="0"/>
        </a:spcAft>
        <a:buSzPct val="100000"/>
        <a:buFont typeface="Lucida Grande" panose="020B0600040502020204" pitchFamily="34" charset="0"/>
        <a:buChar char="‣"/>
        <a:defRPr sz="2300">
          <a:solidFill>
            <a:schemeClr val="tx1"/>
          </a:solidFill>
          <a:latin typeface="+mn-lt"/>
          <a:ea typeface="+mn-ea"/>
          <a:cs typeface="+mn-cs"/>
          <a:sym typeface="Arial" panose="020B0604020202020204" pitchFamily="34" charset="0"/>
        </a:defRPr>
      </a:lvl3pPr>
      <a:lvl4pPr marL="1544638" indent="-284163" algn="l" rtl="0" fontAlgn="base">
        <a:spcBef>
          <a:spcPts val="850"/>
        </a:spcBef>
        <a:spcAft>
          <a:spcPct val="0"/>
        </a:spcAft>
        <a:buSzPct val="100000"/>
        <a:buFont typeface="Lucida Grande" panose="020B0600040502020204" pitchFamily="34" charset="0"/>
        <a:buChar char="‣"/>
        <a:defRPr sz="2100">
          <a:solidFill>
            <a:schemeClr val="tx1"/>
          </a:solidFill>
          <a:latin typeface="+mn-lt"/>
          <a:ea typeface="+mn-ea"/>
          <a:cs typeface="+mn-cs"/>
          <a:sym typeface="Arial" panose="020B0604020202020204" pitchFamily="34" charset="0"/>
        </a:defRPr>
      </a:lvl4pPr>
      <a:lvl5pPr marL="1963738" indent="-284163" algn="l" rtl="0" fontAlgn="base">
        <a:spcBef>
          <a:spcPts val="850"/>
        </a:spcBef>
        <a:spcAft>
          <a:spcPct val="0"/>
        </a:spcAft>
        <a:buSzPct val="100000"/>
        <a:buFont typeface="Lucida Grande" panose="020B0600040502020204" pitchFamily="34" charset="0"/>
        <a:buChar char="‣"/>
        <a:defRPr sz="1900">
          <a:solidFill>
            <a:schemeClr val="tx1"/>
          </a:solidFill>
          <a:latin typeface="+mn-lt"/>
          <a:ea typeface="+mn-ea"/>
          <a:cs typeface="+mn-cs"/>
          <a:sym typeface="Arial" panose="020B0604020202020204" pitchFamily="34" charset="0"/>
        </a:defRPr>
      </a:lvl5pPr>
      <a:lvl6pPr marL="2285919" indent="-285740" algn="l" rtl="0" eaLnBrk="1" fontAlgn="base" hangingPunct="1">
        <a:spcBef>
          <a:spcPts val="844"/>
        </a:spcBef>
        <a:spcAft>
          <a:spcPct val="0"/>
        </a:spcAft>
        <a:buSzPct val="100000"/>
        <a:buFont typeface="Lucida Grande" charset="0"/>
        <a:buChar char="‣"/>
        <a:defRPr sz="1969">
          <a:solidFill>
            <a:schemeClr val="tx1"/>
          </a:solidFill>
          <a:latin typeface="+mn-lt"/>
          <a:ea typeface="+mn-ea"/>
          <a:cs typeface="+mn-cs"/>
          <a:sym typeface="Arial" charset="0"/>
        </a:defRPr>
      </a:lvl6pPr>
      <a:lvl7pPr marL="2607376" indent="-285740" algn="l" rtl="0" eaLnBrk="1" fontAlgn="base" hangingPunct="1">
        <a:spcBef>
          <a:spcPts val="844"/>
        </a:spcBef>
        <a:spcAft>
          <a:spcPct val="0"/>
        </a:spcAft>
        <a:buSzPct val="100000"/>
        <a:buFont typeface="Lucida Grande" charset="0"/>
        <a:buChar char="‣"/>
        <a:defRPr sz="1969">
          <a:solidFill>
            <a:schemeClr val="tx1"/>
          </a:solidFill>
          <a:latin typeface="+mn-lt"/>
          <a:ea typeface="+mn-ea"/>
          <a:cs typeface="+mn-cs"/>
          <a:sym typeface="Arial" charset="0"/>
        </a:defRPr>
      </a:lvl7pPr>
      <a:lvl8pPr marL="2928833" indent="-285740" algn="l" rtl="0" eaLnBrk="1" fontAlgn="base" hangingPunct="1">
        <a:spcBef>
          <a:spcPts val="844"/>
        </a:spcBef>
        <a:spcAft>
          <a:spcPct val="0"/>
        </a:spcAft>
        <a:buSzPct val="100000"/>
        <a:buFont typeface="Lucida Grande" charset="0"/>
        <a:buChar char="‣"/>
        <a:defRPr sz="1969">
          <a:solidFill>
            <a:schemeClr val="tx1"/>
          </a:solidFill>
          <a:latin typeface="+mn-lt"/>
          <a:ea typeface="+mn-ea"/>
          <a:cs typeface="+mn-cs"/>
          <a:sym typeface="Arial" charset="0"/>
        </a:defRPr>
      </a:lvl8pPr>
      <a:lvl9pPr marL="3250291" indent="-285740" algn="l" rtl="0" eaLnBrk="1" fontAlgn="base" hangingPunct="1">
        <a:spcBef>
          <a:spcPts val="844"/>
        </a:spcBef>
        <a:spcAft>
          <a:spcPct val="0"/>
        </a:spcAft>
        <a:buSzPct val="100000"/>
        <a:buFont typeface="Lucida Grande" charset="0"/>
        <a:buChar char="‣"/>
        <a:defRPr sz="1969">
          <a:solidFill>
            <a:schemeClr val="tx1"/>
          </a:solidFill>
          <a:latin typeface="+mn-lt"/>
          <a:ea typeface="+mn-ea"/>
          <a:cs typeface="+mn-cs"/>
          <a:sym typeface="Arial" charset="0"/>
        </a:defRPr>
      </a:lvl9pPr>
    </p:bodyStyle>
    <p:otherStyle>
      <a:defPPr>
        <a:defRPr lang="de-DE"/>
      </a:defPPr>
      <a:lvl1pPr marL="0" algn="l" defTabSz="642915" rtl="0" eaLnBrk="1" latinLnBrk="0" hangingPunct="1">
        <a:defRPr sz="1266" kern="1200">
          <a:solidFill>
            <a:schemeClr val="tx1"/>
          </a:solidFill>
          <a:latin typeface="+mn-lt"/>
          <a:ea typeface="+mn-ea"/>
          <a:cs typeface="+mn-cs"/>
        </a:defRPr>
      </a:lvl1pPr>
      <a:lvl2pPr marL="321457" algn="l" defTabSz="642915" rtl="0" eaLnBrk="1" latinLnBrk="0" hangingPunct="1">
        <a:defRPr sz="1266" kern="1200">
          <a:solidFill>
            <a:schemeClr val="tx1"/>
          </a:solidFill>
          <a:latin typeface="+mn-lt"/>
          <a:ea typeface="+mn-ea"/>
          <a:cs typeface="+mn-cs"/>
        </a:defRPr>
      </a:lvl2pPr>
      <a:lvl3pPr marL="642915" algn="l" defTabSz="642915" rtl="0" eaLnBrk="1" latinLnBrk="0" hangingPunct="1">
        <a:defRPr sz="1266" kern="1200">
          <a:solidFill>
            <a:schemeClr val="tx1"/>
          </a:solidFill>
          <a:latin typeface="+mn-lt"/>
          <a:ea typeface="+mn-ea"/>
          <a:cs typeface="+mn-cs"/>
        </a:defRPr>
      </a:lvl3pPr>
      <a:lvl4pPr marL="964372" algn="l" defTabSz="642915" rtl="0" eaLnBrk="1" latinLnBrk="0" hangingPunct="1">
        <a:defRPr sz="1266" kern="1200">
          <a:solidFill>
            <a:schemeClr val="tx1"/>
          </a:solidFill>
          <a:latin typeface="+mn-lt"/>
          <a:ea typeface="+mn-ea"/>
          <a:cs typeface="+mn-cs"/>
        </a:defRPr>
      </a:lvl4pPr>
      <a:lvl5pPr marL="1285829" algn="l" defTabSz="642915" rtl="0" eaLnBrk="1" latinLnBrk="0" hangingPunct="1">
        <a:defRPr sz="1266" kern="1200">
          <a:solidFill>
            <a:schemeClr val="tx1"/>
          </a:solidFill>
          <a:latin typeface="+mn-lt"/>
          <a:ea typeface="+mn-ea"/>
          <a:cs typeface="+mn-cs"/>
        </a:defRPr>
      </a:lvl5pPr>
      <a:lvl6pPr marL="1607287" algn="l" defTabSz="642915" rtl="0" eaLnBrk="1" latinLnBrk="0" hangingPunct="1">
        <a:defRPr sz="1266" kern="1200">
          <a:solidFill>
            <a:schemeClr val="tx1"/>
          </a:solidFill>
          <a:latin typeface="+mn-lt"/>
          <a:ea typeface="+mn-ea"/>
          <a:cs typeface="+mn-cs"/>
        </a:defRPr>
      </a:lvl6pPr>
      <a:lvl7pPr marL="1928744" algn="l" defTabSz="642915" rtl="0" eaLnBrk="1" latinLnBrk="0" hangingPunct="1">
        <a:defRPr sz="1266" kern="1200">
          <a:solidFill>
            <a:schemeClr val="tx1"/>
          </a:solidFill>
          <a:latin typeface="+mn-lt"/>
          <a:ea typeface="+mn-ea"/>
          <a:cs typeface="+mn-cs"/>
        </a:defRPr>
      </a:lvl7pPr>
      <a:lvl8pPr marL="2250201" algn="l" defTabSz="642915" rtl="0" eaLnBrk="1" latinLnBrk="0" hangingPunct="1">
        <a:defRPr sz="1266" kern="1200">
          <a:solidFill>
            <a:schemeClr val="tx1"/>
          </a:solidFill>
          <a:latin typeface="+mn-lt"/>
          <a:ea typeface="+mn-ea"/>
          <a:cs typeface="+mn-cs"/>
        </a:defRPr>
      </a:lvl8pPr>
      <a:lvl9pPr marL="2571659" algn="l" defTabSz="642915" rtl="0" eaLnBrk="1" latinLnBrk="0" hangingPunct="1">
        <a:defRPr sz="1266"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
            <a:extLst>
              <a:ext uri="{FF2B5EF4-FFF2-40B4-BE49-F238E27FC236}">
                <a16:creationId xmlns:a16="http://schemas.microsoft.com/office/drawing/2014/main" xmlns="" id="{448B93F3-5EA0-1044-ACB5-E95CD46A8B58}"/>
              </a:ext>
            </a:extLst>
          </p:cNvPr>
          <p:cNvSpPr>
            <a:spLocks noChangeArrowheads="1"/>
          </p:cNvSpPr>
          <p:nvPr/>
        </p:nvSpPr>
        <p:spPr bwMode="auto">
          <a:xfrm>
            <a:off x="2122488" y="6216650"/>
            <a:ext cx="10083800" cy="615950"/>
          </a:xfrm>
          <a:prstGeom prst="rect">
            <a:avLst/>
          </a:prstGeom>
          <a:solidFill>
            <a:schemeClr val="accent1"/>
          </a:solidFill>
          <a:ln>
            <a:noFill/>
          </a:ln>
        </p:spPr>
        <p:txBody>
          <a:bodyPr lIns="0" tIns="0" rIns="0" bIns="0"/>
          <a:lstStyle>
            <a:lvl1pPr>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1pPr>
            <a:lvl2pPr marL="742950" indent="-285750">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2pPr>
            <a:lvl3pPr marL="1143000" indent="-228600">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3pPr>
            <a:lvl4pPr marL="1600200" indent="-228600">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4pPr>
            <a:lvl5pPr marL="2057400" indent="-228600">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5pPr>
            <a:lvl6pPr marL="2514600" indent="-228600" eaLnBrk="0" fontAlgn="base" hangingPunct="0">
              <a:spcBef>
                <a:spcPct val="0"/>
              </a:spcBef>
              <a:spcAft>
                <a:spcPct val="0"/>
              </a:spcAf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6pPr>
            <a:lvl7pPr marL="2971800" indent="-228600" eaLnBrk="0" fontAlgn="base" hangingPunct="0">
              <a:spcBef>
                <a:spcPct val="0"/>
              </a:spcBef>
              <a:spcAft>
                <a:spcPct val="0"/>
              </a:spcAf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7pPr>
            <a:lvl8pPr marL="3429000" indent="-228600" eaLnBrk="0" fontAlgn="base" hangingPunct="0">
              <a:spcBef>
                <a:spcPct val="0"/>
              </a:spcBef>
              <a:spcAft>
                <a:spcPct val="0"/>
              </a:spcAf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8pPr>
            <a:lvl9pPr marL="3886200" indent="-228600" eaLnBrk="0" fontAlgn="base" hangingPunct="0">
              <a:spcBef>
                <a:spcPct val="0"/>
              </a:spcBef>
              <a:spcAft>
                <a:spcPct val="0"/>
              </a:spcAf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9pPr>
          </a:lstStyle>
          <a:p>
            <a:pPr algn="ctr" eaLnBrk="1" hangingPunct="1">
              <a:defRPr/>
            </a:pPr>
            <a:endParaRPr lang="de-CH" altLang="de-DE" sz="2461">
              <a:ea typeface=".Aqua かな"/>
            </a:endParaRPr>
          </a:p>
        </p:txBody>
      </p:sp>
      <p:pic>
        <p:nvPicPr>
          <p:cNvPr id="2051" name="Picture 2">
            <a:extLst>
              <a:ext uri="{FF2B5EF4-FFF2-40B4-BE49-F238E27FC236}">
                <a16:creationId xmlns:a16="http://schemas.microsoft.com/office/drawing/2014/main" xmlns="" id="{604C22AE-04A7-294A-B8B9-E68FC723EF9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5313" y="6099175"/>
            <a:ext cx="1452562"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3">
            <a:extLst>
              <a:ext uri="{FF2B5EF4-FFF2-40B4-BE49-F238E27FC236}">
                <a16:creationId xmlns:a16="http://schemas.microsoft.com/office/drawing/2014/main" xmlns="" id="{9119342F-B9E1-5B4A-A700-1E7DFBF02E17}"/>
              </a:ext>
            </a:extLst>
          </p:cNvPr>
          <p:cNvSpPr>
            <a:spLocks noChangeArrowheads="1"/>
          </p:cNvSpPr>
          <p:nvPr/>
        </p:nvSpPr>
        <p:spPr bwMode="auto">
          <a:xfrm>
            <a:off x="0" y="6107113"/>
            <a:ext cx="465138" cy="617537"/>
          </a:xfrm>
          <a:prstGeom prst="rect">
            <a:avLst/>
          </a:prstGeom>
          <a:solidFill>
            <a:schemeClr val="accent1"/>
          </a:solidFill>
          <a:ln>
            <a:noFill/>
          </a:ln>
        </p:spPr>
        <p:txBody>
          <a:bodyPr lIns="0" tIns="0" rIns="0" bIns="0"/>
          <a:lstStyle>
            <a:lvl1pPr>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1pPr>
            <a:lvl2pPr marL="742950" indent="-285750">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2pPr>
            <a:lvl3pPr marL="1143000" indent="-228600">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3pPr>
            <a:lvl4pPr marL="1600200" indent="-228600">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4pPr>
            <a:lvl5pPr marL="2057400" indent="-228600">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5pPr>
            <a:lvl6pPr marL="2514600" indent="-228600" eaLnBrk="0" fontAlgn="base" hangingPunct="0">
              <a:spcBef>
                <a:spcPct val="0"/>
              </a:spcBef>
              <a:spcAft>
                <a:spcPct val="0"/>
              </a:spcAf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6pPr>
            <a:lvl7pPr marL="2971800" indent="-228600" eaLnBrk="0" fontAlgn="base" hangingPunct="0">
              <a:spcBef>
                <a:spcPct val="0"/>
              </a:spcBef>
              <a:spcAft>
                <a:spcPct val="0"/>
              </a:spcAf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7pPr>
            <a:lvl8pPr marL="3429000" indent="-228600" eaLnBrk="0" fontAlgn="base" hangingPunct="0">
              <a:spcBef>
                <a:spcPct val="0"/>
              </a:spcBef>
              <a:spcAft>
                <a:spcPct val="0"/>
              </a:spcAf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8pPr>
            <a:lvl9pPr marL="3886200" indent="-228600" eaLnBrk="0" fontAlgn="base" hangingPunct="0">
              <a:spcBef>
                <a:spcPct val="0"/>
              </a:spcBef>
              <a:spcAft>
                <a:spcPct val="0"/>
              </a:spcAf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9pPr>
          </a:lstStyle>
          <a:p>
            <a:pPr algn="ctr" eaLnBrk="1" hangingPunct="1">
              <a:defRPr/>
            </a:pPr>
            <a:endParaRPr lang="de-CH" altLang="de-DE" sz="2461">
              <a:ea typeface=".Aqua かな"/>
            </a:endParaRPr>
          </a:p>
        </p:txBody>
      </p:sp>
      <p:sp>
        <p:nvSpPr>
          <p:cNvPr id="2053" name="Rectangle 4">
            <a:extLst>
              <a:ext uri="{FF2B5EF4-FFF2-40B4-BE49-F238E27FC236}">
                <a16:creationId xmlns:a16="http://schemas.microsoft.com/office/drawing/2014/main" xmlns="" id="{C6486EE2-7021-6842-B17B-1791C693E043}"/>
              </a:ext>
            </a:extLst>
          </p:cNvPr>
          <p:cNvSpPr>
            <a:spLocks noChangeArrowheads="1"/>
          </p:cNvSpPr>
          <p:nvPr/>
        </p:nvSpPr>
        <p:spPr bwMode="auto">
          <a:xfrm>
            <a:off x="0" y="0"/>
            <a:ext cx="12192000" cy="598488"/>
          </a:xfrm>
          <a:prstGeom prst="rect">
            <a:avLst/>
          </a:prstGeom>
          <a:solidFill>
            <a:schemeClr val="accent1"/>
          </a:solidFill>
          <a:ln>
            <a:noFill/>
          </a:ln>
        </p:spPr>
        <p:txBody>
          <a:bodyPr lIns="0" tIns="0" rIns="0" bIns="0"/>
          <a:lstStyle>
            <a:lvl1pPr>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1pPr>
            <a:lvl2pPr marL="742950" indent="-285750">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2pPr>
            <a:lvl3pPr marL="1143000" indent="-228600">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3pPr>
            <a:lvl4pPr marL="1600200" indent="-228600">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4pPr>
            <a:lvl5pPr marL="2057400" indent="-228600">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5pPr>
            <a:lvl6pPr marL="2514600" indent="-228600" eaLnBrk="0" fontAlgn="base" hangingPunct="0">
              <a:spcBef>
                <a:spcPct val="0"/>
              </a:spcBef>
              <a:spcAft>
                <a:spcPct val="0"/>
              </a:spcAf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6pPr>
            <a:lvl7pPr marL="2971800" indent="-228600" eaLnBrk="0" fontAlgn="base" hangingPunct="0">
              <a:spcBef>
                <a:spcPct val="0"/>
              </a:spcBef>
              <a:spcAft>
                <a:spcPct val="0"/>
              </a:spcAf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7pPr>
            <a:lvl8pPr marL="3429000" indent="-228600" eaLnBrk="0" fontAlgn="base" hangingPunct="0">
              <a:spcBef>
                <a:spcPct val="0"/>
              </a:spcBef>
              <a:spcAft>
                <a:spcPct val="0"/>
              </a:spcAf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8pPr>
            <a:lvl9pPr marL="3886200" indent="-228600" eaLnBrk="0" fontAlgn="base" hangingPunct="0">
              <a:spcBef>
                <a:spcPct val="0"/>
              </a:spcBef>
              <a:spcAft>
                <a:spcPct val="0"/>
              </a:spcAf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9pPr>
          </a:lstStyle>
          <a:p>
            <a:pPr algn="ctr" eaLnBrk="1" hangingPunct="1">
              <a:defRPr/>
            </a:pPr>
            <a:endParaRPr lang="de-CH" altLang="de-DE" sz="2461">
              <a:ea typeface=".Aqua かな"/>
            </a:endParaRPr>
          </a:p>
        </p:txBody>
      </p:sp>
      <p:sp>
        <p:nvSpPr>
          <p:cNvPr id="2054" name="Rectangle 5">
            <a:extLst>
              <a:ext uri="{FF2B5EF4-FFF2-40B4-BE49-F238E27FC236}">
                <a16:creationId xmlns:a16="http://schemas.microsoft.com/office/drawing/2014/main" xmlns="" id="{4BC318C7-5C30-E84E-987C-206771E4F0EE}"/>
              </a:ext>
            </a:extLst>
          </p:cNvPr>
          <p:cNvSpPr>
            <a:spLocks noGrp="1" noChangeArrowheads="1"/>
          </p:cNvSpPr>
          <p:nvPr>
            <p:ph type="title"/>
          </p:nvPr>
        </p:nvSpPr>
        <p:spPr bwMode="auto">
          <a:xfrm>
            <a:off x="441325" y="25400"/>
            <a:ext cx="11596688" cy="517525"/>
          </a:xfrm>
          <a:prstGeom prst="rect">
            <a:avLst/>
          </a:prstGeom>
          <a:noFill/>
          <a:ln>
            <a:noFill/>
          </a:ln>
        </p:spPr>
        <p:txBody>
          <a:bodyPr vert="horz" wrap="square" lIns="50800" tIns="50800" rIns="50800" bIns="50800" numCol="1" anchor="t" anchorCtr="0" compatLnSpc="1">
            <a:prstTxWarp prst="textNoShape">
              <a:avLst/>
            </a:prstTxWarp>
          </a:bodyPr>
          <a:lstStyle/>
          <a:p>
            <a:pPr lvl="0"/>
            <a:r>
              <a:rPr lang="de-DE" altLang="de-DE">
                <a:sym typeface="Frutiger Next Pro Light" panose="020B0303040204020203" pitchFamily="34" charset="77"/>
              </a:rPr>
              <a:t>Mastertitelformat bearbeiten</a:t>
            </a:r>
            <a:endParaRPr lang="en-US" altLang="de-DE">
              <a:sym typeface="Frutiger Next Pro Light" panose="020B0303040204020203" pitchFamily="34" charset="77"/>
            </a:endParaRPr>
          </a:p>
        </p:txBody>
      </p:sp>
      <p:sp>
        <p:nvSpPr>
          <p:cNvPr id="3" name="Rectangle 6">
            <a:extLst>
              <a:ext uri="{FF2B5EF4-FFF2-40B4-BE49-F238E27FC236}">
                <a16:creationId xmlns:a16="http://schemas.microsoft.com/office/drawing/2014/main" xmlns="" id="{E206540B-8B08-3E49-8B20-2107499D4914}"/>
              </a:ext>
            </a:extLst>
          </p:cNvPr>
          <p:cNvSpPr>
            <a:spLocks noGrp="1" noChangeArrowheads="1"/>
          </p:cNvSpPr>
          <p:nvPr>
            <p:ph type="body" idx="1"/>
          </p:nvPr>
        </p:nvSpPr>
        <p:spPr bwMode="auto">
          <a:xfrm>
            <a:off x="439738" y="803275"/>
            <a:ext cx="11598275" cy="4938713"/>
          </a:xfrm>
          <a:prstGeom prst="rect">
            <a:avLst/>
          </a:prstGeom>
          <a:noFill/>
          <a:ln>
            <a:noFill/>
          </a:ln>
        </p:spPr>
        <p:txBody>
          <a:bodyPr vert="horz" wrap="square" lIns="50800" tIns="50800" rIns="50800" bIns="50800" numCol="1" anchor="t" anchorCtr="0" compatLnSpc="1">
            <a:prstTxWarp prst="textNoShape">
              <a:avLst/>
            </a:prstTxWarp>
          </a:bodyPr>
          <a:lstStyle/>
          <a:p>
            <a:pPr lvl="0"/>
            <a:r>
              <a:rPr lang="de-DE" altLang="de-DE">
                <a:sym typeface="Frutiger Next Pro Light" panose="020B0303040204020203" pitchFamily="34" charset="77"/>
              </a:rPr>
              <a:t>Mastertextformat bearbeiten</a:t>
            </a:r>
          </a:p>
          <a:p>
            <a:pPr lvl="1"/>
            <a:r>
              <a:rPr lang="de-DE" altLang="de-DE">
                <a:sym typeface="Frutiger Next Pro Light" panose="020B0303040204020203" pitchFamily="34" charset="77"/>
              </a:rPr>
              <a:t>Zweite Ebene</a:t>
            </a:r>
          </a:p>
          <a:p>
            <a:pPr lvl="2"/>
            <a:r>
              <a:rPr lang="de-DE" altLang="de-DE">
                <a:sym typeface="Frutiger Next Pro Light" panose="020B0303040204020203" pitchFamily="34" charset="77"/>
              </a:rPr>
              <a:t>Dritte Ebene</a:t>
            </a:r>
          </a:p>
          <a:p>
            <a:pPr lvl="3"/>
            <a:r>
              <a:rPr lang="de-DE" altLang="de-DE">
                <a:sym typeface="Frutiger Next Pro Light" panose="020B0303040204020203" pitchFamily="34" charset="77"/>
              </a:rPr>
              <a:t>Vierte Ebene</a:t>
            </a:r>
          </a:p>
          <a:p>
            <a:pPr lvl="4"/>
            <a:r>
              <a:rPr lang="de-DE" altLang="de-DE">
                <a:sym typeface="Frutiger Next Pro Light" panose="020B0303040204020203" pitchFamily="34" charset="77"/>
              </a:rPr>
              <a:t>Fünfte Ebene</a:t>
            </a:r>
            <a:endParaRPr lang="en-US" altLang="de-DE">
              <a:sym typeface="Frutiger Next Pro Light" panose="020B0303040204020203" pitchFamily="34" charset="77"/>
            </a:endParaRPr>
          </a:p>
        </p:txBody>
      </p:sp>
      <p:sp>
        <p:nvSpPr>
          <p:cNvPr id="2056" name="Text Box 8">
            <a:extLst>
              <a:ext uri="{FF2B5EF4-FFF2-40B4-BE49-F238E27FC236}">
                <a16:creationId xmlns:a16="http://schemas.microsoft.com/office/drawing/2014/main" xmlns="" id="{152D432E-0671-4C40-8710-281BC47CE5A9}"/>
              </a:ext>
            </a:extLst>
          </p:cNvPr>
          <p:cNvSpPr txBox="1">
            <a:spLocks noGrp="1" noChangeArrowheads="1"/>
          </p:cNvSpPr>
          <p:nvPr>
            <p:ph type="sldNum" sz="quarter" idx="4"/>
          </p:nvPr>
        </p:nvSpPr>
        <p:spPr bwMode="auto">
          <a:xfrm>
            <a:off x="11699875" y="6416675"/>
            <a:ext cx="492125" cy="252413"/>
          </a:xfrm>
          <a:prstGeom prst="rect">
            <a:avLst/>
          </a:prstGeom>
          <a:noFill/>
          <a:ln w="12700">
            <a:noFill/>
            <a:miter lim="800000"/>
            <a:headEnd/>
            <a:tailEnd/>
          </a:ln>
          <a:effectLst/>
        </p:spPr>
        <p:txBody>
          <a:bodyPr vert="horz" wrap="none" lIns="0" tIns="0" rIns="0" bIns="0" numCol="1" anchor="t" anchorCtr="0" compatLnSpc="1">
            <a:prstTxWarp prst="textNoShape">
              <a:avLst/>
            </a:prstTxWarp>
          </a:bodyPr>
          <a:lstStyle>
            <a:lvl1pPr algn="ctr" eaLnBrk="1" hangingPunct="1">
              <a:defRPr sz="1406">
                <a:solidFill>
                  <a:srgbClr val="FFFFFF"/>
                </a:solidFill>
                <a:latin typeface="Frutiger Next Pro Light" charset="0"/>
                <a:ea typeface="ＭＳ Ｐゴシック" charset="0"/>
                <a:cs typeface="Frutiger Next Pro Light" charset="0"/>
                <a:sym typeface="Frutiger Next Pro Light" charset="0"/>
              </a:defRPr>
            </a:lvl1pPr>
          </a:lstStyle>
          <a:p>
            <a:pPr>
              <a:defRPr/>
            </a:pPr>
            <a:fld id="{FF77061D-618E-0E43-A8E0-D54465ABCD39}" type="slidenum">
              <a:rPr lang="en-US"/>
              <a:pPr>
                <a:defRPr/>
              </a:pPr>
              <a:t>‹Nr.›</a:t>
            </a:fld>
            <a:endParaRPr lang="en-US" dirty="0"/>
          </a:p>
        </p:txBody>
      </p:sp>
      <p:sp>
        <p:nvSpPr>
          <p:cNvPr id="2057" name="Rectangle 2">
            <a:extLst>
              <a:ext uri="{FF2B5EF4-FFF2-40B4-BE49-F238E27FC236}">
                <a16:creationId xmlns:a16="http://schemas.microsoft.com/office/drawing/2014/main" xmlns="" id="{55557390-1B57-C547-BA8E-B45EEDCB31C1}"/>
              </a:ext>
            </a:extLst>
          </p:cNvPr>
          <p:cNvSpPr>
            <a:spLocks noChangeArrowheads="1"/>
          </p:cNvSpPr>
          <p:nvPr/>
        </p:nvSpPr>
        <p:spPr bwMode="auto">
          <a:xfrm>
            <a:off x="2382838" y="6327775"/>
            <a:ext cx="6192837" cy="292100"/>
          </a:xfrm>
          <a:prstGeom prst="rect">
            <a:avLst/>
          </a:prstGeom>
          <a:noFill/>
          <a:ln>
            <a:noFill/>
          </a:ln>
        </p:spPr>
        <p:txBody>
          <a:bodyPr lIns="0" tIns="0" rIns="0" bIns="0" anchor="b"/>
          <a:lstStyle>
            <a:lvl1pPr>
              <a:tabLst>
                <a:tab pos="10612438" algn="r"/>
              </a:tabLs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1pPr>
            <a:lvl2pPr marL="742950" indent="-285750">
              <a:tabLst>
                <a:tab pos="10612438" algn="r"/>
              </a:tabLs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2pPr>
            <a:lvl3pPr marL="1143000" indent="-228600">
              <a:tabLst>
                <a:tab pos="10612438" algn="r"/>
              </a:tabLs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3pPr>
            <a:lvl4pPr marL="1600200" indent="-228600">
              <a:tabLst>
                <a:tab pos="10612438" algn="r"/>
              </a:tabLs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4pPr>
            <a:lvl5pPr marL="2057400" indent="-228600">
              <a:tabLst>
                <a:tab pos="10612438" algn="r"/>
              </a:tabLs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5pPr>
            <a:lvl6pPr marL="2514600" indent="-228600" eaLnBrk="0" fontAlgn="base" hangingPunct="0">
              <a:spcBef>
                <a:spcPct val="0"/>
              </a:spcBef>
              <a:spcAft>
                <a:spcPct val="0"/>
              </a:spcAft>
              <a:tabLst>
                <a:tab pos="10612438" algn="r"/>
              </a:tabLs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6pPr>
            <a:lvl7pPr marL="2971800" indent="-228600" eaLnBrk="0" fontAlgn="base" hangingPunct="0">
              <a:spcBef>
                <a:spcPct val="0"/>
              </a:spcBef>
              <a:spcAft>
                <a:spcPct val="0"/>
              </a:spcAft>
              <a:tabLst>
                <a:tab pos="10612438" algn="r"/>
              </a:tabLs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7pPr>
            <a:lvl8pPr marL="3429000" indent="-228600" eaLnBrk="0" fontAlgn="base" hangingPunct="0">
              <a:spcBef>
                <a:spcPct val="0"/>
              </a:spcBef>
              <a:spcAft>
                <a:spcPct val="0"/>
              </a:spcAft>
              <a:tabLst>
                <a:tab pos="10612438" algn="r"/>
              </a:tabLs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8pPr>
            <a:lvl9pPr marL="3886200" indent="-228600" eaLnBrk="0" fontAlgn="base" hangingPunct="0">
              <a:spcBef>
                <a:spcPct val="0"/>
              </a:spcBef>
              <a:spcAft>
                <a:spcPct val="0"/>
              </a:spcAft>
              <a:tabLst>
                <a:tab pos="10612438" algn="r"/>
              </a:tabLs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9pPr>
          </a:lstStyle>
          <a:p>
            <a:pPr eaLnBrk="1" hangingPunct="1">
              <a:defRPr/>
            </a:pPr>
            <a:r>
              <a:rPr lang="en-US" altLang="de-DE" sz="1406">
                <a:solidFill>
                  <a:srgbClr val="FFFFFF"/>
                </a:solidFill>
                <a:latin typeface="Arial" panose="020B0604020202020204" pitchFamily="34" charset="0"/>
              </a:rPr>
              <a:t>Der Antichristus</a:t>
            </a:r>
            <a:endParaRPr lang="en-US" altLang="de-DE" sz="1406">
              <a:solidFill>
                <a:srgbClr val="FFFFFF"/>
              </a:solidFill>
            </a:endParaRPr>
          </a:p>
        </p:txBody>
      </p:sp>
      <p:sp>
        <p:nvSpPr>
          <p:cNvPr id="2058" name="Rectangle 3">
            <a:extLst>
              <a:ext uri="{FF2B5EF4-FFF2-40B4-BE49-F238E27FC236}">
                <a16:creationId xmlns:a16="http://schemas.microsoft.com/office/drawing/2014/main" xmlns="" id="{602F0027-74CE-5249-B9CF-53D8183DFFC3}"/>
              </a:ext>
            </a:extLst>
          </p:cNvPr>
          <p:cNvSpPr>
            <a:spLocks noChangeArrowheads="1"/>
          </p:cNvSpPr>
          <p:nvPr/>
        </p:nvSpPr>
        <p:spPr bwMode="auto">
          <a:xfrm>
            <a:off x="8121650" y="6416675"/>
            <a:ext cx="3573463" cy="203200"/>
          </a:xfrm>
          <a:prstGeom prst="rect">
            <a:avLst/>
          </a:prstGeom>
          <a:noFill/>
          <a:ln>
            <a:noFill/>
          </a:ln>
        </p:spPr>
        <p:txBody>
          <a:bodyPr lIns="0" tIns="0" rIns="0" bIns="0"/>
          <a:lstStyle>
            <a:lvl1pPr>
              <a:tabLst>
                <a:tab pos="10612438" algn="r"/>
              </a:tabLs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1pPr>
            <a:lvl2pPr marL="742950" indent="-285750">
              <a:tabLst>
                <a:tab pos="10612438" algn="r"/>
              </a:tabLs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2pPr>
            <a:lvl3pPr marL="1143000" indent="-228600">
              <a:tabLst>
                <a:tab pos="10612438" algn="r"/>
              </a:tabLs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3pPr>
            <a:lvl4pPr marL="1600200" indent="-228600">
              <a:tabLst>
                <a:tab pos="10612438" algn="r"/>
              </a:tabLs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4pPr>
            <a:lvl5pPr marL="2057400" indent="-228600">
              <a:tabLst>
                <a:tab pos="10612438" algn="r"/>
              </a:tabLs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5pPr>
            <a:lvl6pPr marL="2514600" indent="-228600" eaLnBrk="0" fontAlgn="base" hangingPunct="0">
              <a:spcBef>
                <a:spcPct val="0"/>
              </a:spcBef>
              <a:spcAft>
                <a:spcPct val="0"/>
              </a:spcAft>
              <a:tabLst>
                <a:tab pos="10612438" algn="r"/>
              </a:tabLs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6pPr>
            <a:lvl7pPr marL="2971800" indent="-228600" eaLnBrk="0" fontAlgn="base" hangingPunct="0">
              <a:spcBef>
                <a:spcPct val="0"/>
              </a:spcBef>
              <a:spcAft>
                <a:spcPct val="0"/>
              </a:spcAft>
              <a:tabLst>
                <a:tab pos="10612438" algn="r"/>
              </a:tabLs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7pPr>
            <a:lvl8pPr marL="3429000" indent="-228600" eaLnBrk="0" fontAlgn="base" hangingPunct="0">
              <a:spcBef>
                <a:spcPct val="0"/>
              </a:spcBef>
              <a:spcAft>
                <a:spcPct val="0"/>
              </a:spcAft>
              <a:tabLst>
                <a:tab pos="10612438" algn="r"/>
              </a:tabLs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8pPr>
            <a:lvl9pPr marL="3886200" indent="-228600" eaLnBrk="0" fontAlgn="base" hangingPunct="0">
              <a:spcBef>
                <a:spcPct val="0"/>
              </a:spcBef>
              <a:spcAft>
                <a:spcPct val="0"/>
              </a:spcAft>
              <a:tabLst>
                <a:tab pos="10612438" algn="r"/>
              </a:tabLst>
              <a:defRPr sz="3500">
                <a:solidFill>
                  <a:srgbClr val="000000"/>
                </a:solidFill>
                <a:latin typeface="Frutiger Next Pro Light" panose="020B0303040204020203" pitchFamily="34" charset="77"/>
                <a:ea typeface="ＭＳ Ｐゴシック" panose="020B0600070205080204" pitchFamily="34" charset="-128"/>
                <a:sym typeface="Frutiger Next Pro Light" panose="020B0303040204020203" pitchFamily="34" charset="77"/>
              </a:defRPr>
            </a:lvl9pPr>
          </a:lstStyle>
          <a:p>
            <a:pPr algn="r" eaLnBrk="1" hangingPunct="1">
              <a:defRPr/>
            </a:pPr>
            <a:r>
              <a:rPr lang="en-US" altLang="de-DE" sz="1406">
                <a:solidFill>
                  <a:srgbClr val="FFFFFF"/>
                </a:solidFill>
              </a:rPr>
              <a:t>Jacob Thiessen | | </a:t>
            </a:r>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Ls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4432384" presetClass="entr" presetSubtype="65086208"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64432384" presetClass="entr" presetSubtype="65086208" fill="hold" grpId="0" nodeType="clickEffect">
                                  <p:stCondLst>
                                    <p:cond delay="0"/>
                                  </p:stCondLst>
                                  <p:childTnLst>
                                    <p:set>
                                      <p:cBhvr>
                                        <p:cTn id="10"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64432384" presetClass="entr" presetSubtype="65086208" fill="hold" grpId="0" nodeType="clickEffect">
                                  <p:stCondLst>
                                    <p:cond delay="0"/>
                                  </p:stCondLst>
                                  <p:childTnLst>
                                    <p:set>
                                      <p:cBhvr>
                                        <p:cTn id="14"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64432384" presetClass="entr" presetSubtype="65086208" fill="hold" grpId="0" nodeType="clickEffect">
                                  <p:stCondLst>
                                    <p:cond delay="0"/>
                                  </p:stCondLst>
                                  <p:childTnLst>
                                    <p:set>
                                      <p:cBhvr>
                                        <p:cTn id="18"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64432384" presetClass="entr" presetSubtype="65086208" fill="hold" grpId="0" nodeType="clickEffect">
                                  <p:stCondLst>
                                    <p:cond delay="0"/>
                                  </p:stCondLst>
                                  <p:childTnLst>
                                    <p:set>
                                      <p:cBhvr>
                                        <p:cTn id="22"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autoUpdateAnimBg="0">
        <p:tmplLst>
          <p:tmpl lvl="1">
            <p:tnLst>
              <p:par>
                <p:cTn presetID="64432384" presetClass="entr" presetSubtype="65086208" fill="hold" nodeType="clickEffect">
                  <p:stCondLst>
                    <p:cond delay="0"/>
                  </p:stCondLst>
                  <p:childTnLst>
                    <p:set>
                      <p:cBhvr>
                        <p:cTn dur="1" fill="hold">
                          <p:stCondLst>
                            <p:cond delay="499"/>
                          </p:stCondLst>
                        </p:cTn>
                        <p:tgtEl>
                          <p:spTgt spid="3"/>
                        </p:tgtEl>
                        <p:attrNameLst>
                          <p:attrName>style.visibility</p:attrName>
                        </p:attrNameLst>
                      </p:cBhvr>
                      <p:to>
                        <p:strVal val="visible"/>
                      </p:to>
                    </p:set>
                  </p:childTnLst>
                </p:cTn>
              </p:par>
            </p:tnLst>
          </p:tmpl>
          <p:tmpl lvl="2">
            <p:tnLst>
              <p:par>
                <p:cTn presetID="64432384" presetClass="entr" presetSubtype="65086208" fill="hold" nodeType="clickEffect">
                  <p:stCondLst>
                    <p:cond delay="0"/>
                  </p:stCondLst>
                  <p:childTnLst>
                    <p:set>
                      <p:cBhvr>
                        <p:cTn dur="1" fill="hold">
                          <p:stCondLst>
                            <p:cond delay="499"/>
                          </p:stCondLst>
                        </p:cTn>
                        <p:tgtEl>
                          <p:spTgt spid="3"/>
                        </p:tgtEl>
                        <p:attrNameLst>
                          <p:attrName>style.visibility</p:attrName>
                        </p:attrNameLst>
                      </p:cBhvr>
                      <p:to>
                        <p:strVal val="visible"/>
                      </p:to>
                    </p:set>
                  </p:childTnLst>
                </p:cTn>
              </p:par>
            </p:tnLst>
          </p:tmpl>
          <p:tmpl lvl="3">
            <p:tnLst>
              <p:par>
                <p:cTn presetID="64432384" presetClass="entr" presetSubtype="65086208" fill="hold" nodeType="clickEffect">
                  <p:stCondLst>
                    <p:cond delay="0"/>
                  </p:stCondLst>
                  <p:childTnLst>
                    <p:set>
                      <p:cBhvr>
                        <p:cTn dur="1" fill="hold">
                          <p:stCondLst>
                            <p:cond delay="499"/>
                          </p:stCondLst>
                        </p:cTn>
                        <p:tgtEl>
                          <p:spTgt spid="3"/>
                        </p:tgtEl>
                        <p:attrNameLst>
                          <p:attrName>style.visibility</p:attrName>
                        </p:attrNameLst>
                      </p:cBhvr>
                      <p:to>
                        <p:strVal val="visible"/>
                      </p:to>
                    </p:set>
                  </p:childTnLst>
                </p:cTn>
              </p:par>
            </p:tnLst>
          </p:tmpl>
          <p:tmpl lvl="4">
            <p:tnLst>
              <p:par>
                <p:cTn presetID="64432384" presetClass="entr" presetSubtype="65086208" fill="hold" nodeType="clickEffect">
                  <p:stCondLst>
                    <p:cond delay="0"/>
                  </p:stCondLst>
                  <p:childTnLst>
                    <p:set>
                      <p:cBhvr>
                        <p:cTn dur="1" fill="hold">
                          <p:stCondLst>
                            <p:cond delay="499"/>
                          </p:stCondLst>
                        </p:cTn>
                        <p:tgtEl>
                          <p:spTgt spid="3"/>
                        </p:tgtEl>
                        <p:attrNameLst>
                          <p:attrName>style.visibility</p:attrName>
                        </p:attrNameLst>
                      </p:cBhvr>
                      <p:to>
                        <p:strVal val="visible"/>
                      </p:to>
                    </p:set>
                  </p:childTnLst>
                </p:cTn>
              </p:par>
            </p:tnLst>
          </p:tmpl>
          <p:tmpl lvl="5">
            <p:tnLst>
              <p:par>
                <p:cTn presetID="64432384" presetClass="entr" presetSubtype="65086208" fill="hold" nodeType="clickEffect">
                  <p:stCondLst>
                    <p:cond delay="0"/>
                  </p:stCondLst>
                  <p:childTnLst>
                    <p:set>
                      <p:cBhvr>
                        <p:cTn dur="1" fill="hold">
                          <p:stCondLst>
                            <p:cond delay="499"/>
                          </p:stCondLst>
                        </p:cTn>
                        <p:tgtEl>
                          <p:spTgt spid="3"/>
                        </p:tgtEl>
                        <p:attrNameLst>
                          <p:attrName>style.visibility</p:attrName>
                        </p:attrNameLst>
                      </p:cBhvr>
                      <p:to>
                        <p:strVal val="visible"/>
                      </p:to>
                    </p:set>
                  </p:childTnLst>
                </p:cTn>
              </p:par>
            </p:tnLst>
          </p:tmpl>
        </p:tmplLst>
      </p:bldP>
    </p:bldLst>
  </p:timing>
  <p:hf hdr="0" ftr="0" dt="0"/>
  <p:txStyles>
    <p:titleStyle>
      <a:lvl1pPr algn="l" rtl="0" fontAlgn="base">
        <a:spcBef>
          <a:spcPct val="0"/>
        </a:spcBef>
        <a:spcAft>
          <a:spcPct val="0"/>
        </a:spcAft>
        <a:defRPr sz="3300">
          <a:solidFill>
            <a:srgbClr val="FFFFFF"/>
          </a:solidFill>
          <a:latin typeface="Arial" pitchFamily="34" charset="0"/>
          <a:ea typeface="+mj-ea"/>
          <a:cs typeface="Arial" pitchFamily="34" charset="0"/>
          <a:sym typeface="Frutiger Next Pro Light" panose="020B0303040204020203" pitchFamily="34" charset="77"/>
        </a:defRPr>
      </a:lvl1pPr>
      <a:lvl2pPr algn="l" rtl="0" fontAlgn="base">
        <a:spcBef>
          <a:spcPct val="0"/>
        </a:spcBef>
        <a:spcAft>
          <a:spcPct val="0"/>
        </a:spcAft>
        <a:defRPr sz="3300">
          <a:solidFill>
            <a:srgbClr val="FFFFFF"/>
          </a:solidFill>
          <a:latin typeface="Arial" charset="0"/>
          <a:ea typeface=".Aqua かな" charset="0"/>
          <a:cs typeface="Arial" charset="0"/>
          <a:sym typeface="Frutiger Next Pro Light" panose="020B0303040204020203" pitchFamily="34" charset="77"/>
        </a:defRPr>
      </a:lvl2pPr>
      <a:lvl3pPr algn="l" rtl="0" fontAlgn="base">
        <a:spcBef>
          <a:spcPct val="0"/>
        </a:spcBef>
        <a:spcAft>
          <a:spcPct val="0"/>
        </a:spcAft>
        <a:defRPr sz="3300">
          <a:solidFill>
            <a:srgbClr val="FFFFFF"/>
          </a:solidFill>
          <a:latin typeface="Arial" charset="0"/>
          <a:ea typeface=".Aqua かな" charset="0"/>
          <a:cs typeface="Arial" charset="0"/>
          <a:sym typeface="Frutiger Next Pro Light" panose="020B0303040204020203" pitchFamily="34" charset="77"/>
        </a:defRPr>
      </a:lvl3pPr>
      <a:lvl4pPr algn="l" rtl="0" fontAlgn="base">
        <a:spcBef>
          <a:spcPct val="0"/>
        </a:spcBef>
        <a:spcAft>
          <a:spcPct val="0"/>
        </a:spcAft>
        <a:defRPr sz="3300">
          <a:solidFill>
            <a:srgbClr val="FFFFFF"/>
          </a:solidFill>
          <a:latin typeface="Arial" charset="0"/>
          <a:ea typeface=".Aqua かな" charset="0"/>
          <a:cs typeface="Arial" charset="0"/>
          <a:sym typeface="Frutiger Next Pro Light" panose="020B0303040204020203" pitchFamily="34" charset="77"/>
        </a:defRPr>
      </a:lvl4pPr>
      <a:lvl5pPr algn="l" rtl="0" fontAlgn="base">
        <a:spcBef>
          <a:spcPct val="0"/>
        </a:spcBef>
        <a:spcAft>
          <a:spcPct val="0"/>
        </a:spcAft>
        <a:defRPr sz="3300">
          <a:solidFill>
            <a:srgbClr val="FFFFFF"/>
          </a:solidFill>
          <a:latin typeface="Arial" charset="0"/>
          <a:ea typeface=".Aqua かな" charset="0"/>
          <a:cs typeface="Arial" charset="0"/>
          <a:sym typeface="Frutiger Next Pro Light" panose="020B0303040204020203" pitchFamily="34" charset="77"/>
        </a:defRPr>
      </a:lvl5pPr>
      <a:lvl6pPr marL="321457" algn="l" rtl="0" eaLnBrk="1" fontAlgn="base" hangingPunct="1">
        <a:spcBef>
          <a:spcPct val="0"/>
        </a:spcBef>
        <a:spcAft>
          <a:spcPct val="0"/>
        </a:spcAft>
        <a:defRPr sz="3375">
          <a:solidFill>
            <a:srgbClr val="FFFFFF"/>
          </a:solidFill>
          <a:latin typeface="Frutiger Next Pro Light" charset="0"/>
          <a:ea typeface=".Aqua かな" charset="0"/>
          <a:cs typeface=".Aqua かな" charset="0"/>
          <a:sym typeface="Frutiger Next Pro Light" charset="0"/>
        </a:defRPr>
      </a:lvl6pPr>
      <a:lvl7pPr marL="642915" algn="l" rtl="0" eaLnBrk="1" fontAlgn="base" hangingPunct="1">
        <a:spcBef>
          <a:spcPct val="0"/>
        </a:spcBef>
        <a:spcAft>
          <a:spcPct val="0"/>
        </a:spcAft>
        <a:defRPr sz="3375">
          <a:solidFill>
            <a:srgbClr val="FFFFFF"/>
          </a:solidFill>
          <a:latin typeface="Frutiger Next Pro Light" charset="0"/>
          <a:ea typeface=".Aqua かな" charset="0"/>
          <a:cs typeface=".Aqua かな" charset="0"/>
          <a:sym typeface="Frutiger Next Pro Light" charset="0"/>
        </a:defRPr>
      </a:lvl7pPr>
      <a:lvl8pPr marL="964372" algn="l" rtl="0" eaLnBrk="1" fontAlgn="base" hangingPunct="1">
        <a:spcBef>
          <a:spcPct val="0"/>
        </a:spcBef>
        <a:spcAft>
          <a:spcPct val="0"/>
        </a:spcAft>
        <a:defRPr sz="3375">
          <a:solidFill>
            <a:srgbClr val="FFFFFF"/>
          </a:solidFill>
          <a:latin typeface="Frutiger Next Pro Light" charset="0"/>
          <a:ea typeface=".Aqua かな" charset="0"/>
          <a:cs typeface=".Aqua かな" charset="0"/>
          <a:sym typeface="Frutiger Next Pro Light" charset="0"/>
        </a:defRPr>
      </a:lvl8pPr>
      <a:lvl9pPr marL="1285829" algn="l" rtl="0" eaLnBrk="1" fontAlgn="base" hangingPunct="1">
        <a:spcBef>
          <a:spcPct val="0"/>
        </a:spcBef>
        <a:spcAft>
          <a:spcPct val="0"/>
        </a:spcAft>
        <a:defRPr sz="3375">
          <a:solidFill>
            <a:srgbClr val="FFFFFF"/>
          </a:solidFill>
          <a:latin typeface="Frutiger Next Pro Light" charset="0"/>
          <a:ea typeface=".Aqua かな" charset="0"/>
          <a:cs typeface=".Aqua かな" charset="0"/>
          <a:sym typeface="Frutiger Next Pro Light" charset="0"/>
        </a:defRPr>
      </a:lvl9pPr>
    </p:titleStyle>
    <p:bodyStyle>
      <a:lvl1pPr marL="379413" indent="-379413" algn="l" rtl="0" fontAlgn="base">
        <a:spcBef>
          <a:spcPts val="700"/>
        </a:spcBef>
        <a:spcAft>
          <a:spcPct val="0"/>
        </a:spcAft>
        <a:buFont typeface="Arial" panose="020B0604020202020204" pitchFamily="34" charset="0"/>
        <a:defRPr sz="3300">
          <a:solidFill>
            <a:schemeClr val="tx1"/>
          </a:solidFill>
          <a:latin typeface="Arial" pitchFamily="34" charset="0"/>
          <a:ea typeface="+mn-ea"/>
          <a:cs typeface="Arial" pitchFamily="34" charset="0"/>
          <a:sym typeface="Frutiger Next Pro Light" panose="020B0303040204020203" pitchFamily="34" charset="77"/>
        </a:defRPr>
      </a:lvl1pPr>
      <a:lvl2pPr marL="630238" indent="-246063" algn="l" rtl="0" fontAlgn="base">
        <a:spcBef>
          <a:spcPts val="700"/>
        </a:spcBef>
        <a:spcAft>
          <a:spcPct val="0"/>
        </a:spcAft>
        <a:buClr>
          <a:srgbClr val="000000"/>
        </a:buClr>
        <a:buSzPct val="100000"/>
        <a:buFont typeface="Frutiger Next Pro Light" panose="020B0303040204020203" pitchFamily="34" charset="77"/>
        <a:buChar char="-"/>
        <a:defRPr sz="3000">
          <a:solidFill>
            <a:schemeClr val="tx1"/>
          </a:solidFill>
          <a:latin typeface="Arial" pitchFamily="34" charset="0"/>
          <a:ea typeface="+mn-ea"/>
          <a:cs typeface="Arial" pitchFamily="34" charset="0"/>
          <a:sym typeface="Frutiger Next Pro Light" panose="020B0303040204020203" pitchFamily="34" charset="77"/>
        </a:defRPr>
      </a:lvl2pPr>
      <a:lvl3pPr marL="981075" indent="-177800" algn="l" rtl="0" fontAlgn="base">
        <a:spcBef>
          <a:spcPts val="700"/>
        </a:spcBef>
        <a:spcAft>
          <a:spcPct val="0"/>
        </a:spcAft>
        <a:buClr>
          <a:srgbClr val="000000"/>
        </a:buClr>
        <a:buSzPct val="100000"/>
        <a:buFont typeface="Frutiger Next Pro Light" panose="020B0303040204020203" pitchFamily="34" charset="77"/>
        <a:buChar char="-"/>
        <a:defRPr sz="2600">
          <a:solidFill>
            <a:schemeClr val="tx1"/>
          </a:solidFill>
          <a:latin typeface="Arial" pitchFamily="34" charset="0"/>
          <a:ea typeface="+mn-ea"/>
          <a:cs typeface="Arial" pitchFamily="34" charset="0"/>
          <a:sym typeface="Frutiger Next Pro Light" panose="020B0303040204020203" pitchFamily="34" charset="77"/>
        </a:defRPr>
      </a:lvl3pPr>
      <a:lvl4pPr marL="1401763" indent="-177800" algn="l" rtl="0" fontAlgn="base">
        <a:spcBef>
          <a:spcPts val="700"/>
        </a:spcBef>
        <a:spcAft>
          <a:spcPct val="0"/>
        </a:spcAft>
        <a:buClr>
          <a:srgbClr val="000000"/>
        </a:buClr>
        <a:buSzPct val="100000"/>
        <a:buFont typeface="Frutiger Next Pro Light" panose="020B0303040204020203" pitchFamily="34" charset="77"/>
        <a:buChar char="-"/>
        <a:defRPr sz="2300">
          <a:solidFill>
            <a:schemeClr val="tx1"/>
          </a:solidFill>
          <a:latin typeface="Arial" pitchFamily="34" charset="0"/>
          <a:ea typeface="+mn-ea"/>
          <a:cs typeface="Arial" pitchFamily="34" charset="0"/>
          <a:sym typeface="Frutiger Next Pro Light" panose="020B0303040204020203" pitchFamily="34" charset="77"/>
        </a:defRPr>
      </a:lvl4pPr>
      <a:lvl5pPr marL="1820863" indent="-177800" algn="l" rtl="0" fontAlgn="base">
        <a:spcBef>
          <a:spcPts val="700"/>
        </a:spcBef>
        <a:spcAft>
          <a:spcPct val="0"/>
        </a:spcAft>
        <a:buClr>
          <a:srgbClr val="000000"/>
        </a:buClr>
        <a:buSzPct val="100000"/>
        <a:buFont typeface="Frutiger Next Pro Light" panose="020B0303040204020203" pitchFamily="34" charset="77"/>
        <a:buChar char="-"/>
        <a:defRPr sz="1900">
          <a:solidFill>
            <a:schemeClr val="tx1"/>
          </a:solidFill>
          <a:latin typeface="Arial" pitchFamily="34" charset="0"/>
          <a:ea typeface="+mn-ea"/>
          <a:cs typeface="Arial" pitchFamily="34" charset="0"/>
          <a:sym typeface="Frutiger Next Pro Light" panose="020B0303040204020203" pitchFamily="34" charset="77"/>
        </a:defRPr>
      </a:lvl5pPr>
      <a:lvl6pPr marL="2143049" indent="-178587" algn="l" rtl="0" eaLnBrk="1" fontAlgn="base" hangingPunct="1">
        <a:spcBef>
          <a:spcPts val="703"/>
        </a:spcBef>
        <a:spcAft>
          <a:spcPct val="0"/>
        </a:spcAft>
        <a:buClr>
          <a:srgbClr val="000000"/>
        </a:buClr>
        <a:buSzPct val="100000"/>
        <a:buFont typeface="Frutiger Next Pro Light" charset="0"/>
        <a:buChar char="-"/>
        <a:defRPr sz="1969">
          <a:solidFill>
            <a:schemeClr val="tx1"/>
          </a:solidFill>
          <a:latin typeface="+mn-lt"/>
          <a:ea typeface="+mn-ea"/>
          <a:cs typeface="+mn-cs"/>
          <a:sym typeface="Frutiger Next Pro Light" charset="0"/>
        </a:defRPr>
      </a:lvl6pPr>
      <a:lvl7pPr marL="2464506" indent="-178587" algn="l" rtl="0" eaLnBrk="1" fontAlgn="base" hangingPunct="1">
        <a:spcBef>
          <a:spcPts val="703"/>
        </a:spcBef>
        <a:spcAft>
          <a:spcPct val="0"/>
        </a:spcAft>
        <a:buClr>
          <a:srgbClr val="000000"/>
        </a:buClr>
        <a:buSzPct val="100000"/>
        <a:buFont typeface="Frutiger Next Pro Light" charset="0"/>
        <a:buChar char="-"/>
        <a:defRPr sz="1969">
          <a:solidFill>
            <a:schemeClr val="tx1"/>
          </a:solidFill>
          <a:latin typeface="+mn-lt"/>
          <a:ea typeface="+mn-ea"/>
          <a:cs typeface="+mn-cs"/>
          <a:sym typeface="Frutiger Next Pro Light" charset="0"/>
        </a:defRPr>
      </a:lvl7pPr>
      <a:lvl8pPr marL="2785963" indent="-178587" algn="l" rtl="0" eaLnBrk="1" fontAlgn="base" hangingPunct="1">
        <a:spcBef>
          <a:spcPts val="703"/>
        </a:spcBef>
        <a:spcAft>
          <a:spcPct val="0"/>
        </a:spcAft>
        <a:buClr>
          <a:srgbClr val="000000"/>
        </a:buClr>
        <a:buSzPct val="100000"/>
        <a:buFont typeface="Frutiger Next Pro Light" charset="0"/>
        <a:buChar char="-"/>
        <a:defRPr sz="1969">
          <a:solidFill>
            <a:schemeClr val="tx1"/>
          </a:solidFill>
          <a:latin typeface="+mn-lt"/>
          <a:ea typeface="+mn-ea"/>
          <a:cs typeface="+mn-cs"/>
          <a:sym typeface="Frutiger Next Pro Light" charset="0"/>
        </a:defRPr>
      </a:lvl8pPr>
      <a:lvl9pPr marL="3107421" indent="-178587" algn="l" rtl="0" eaLnBrk="1" fontAlgn="base" hangingPunct="1">
        <a:spcBef>
          <a:spcPts val="703"/>
        </a:spcBef>
        <a:spcAft>
          <a:spcPct val="0"/>
        </a:spcAft>
        <a:buClr>
          <a:srgbClr val="000000"/>
        </a:buClr>
        <a:buSzPct val="100000"/>
        <a:buFont typeface="Frutiger Next Pro Light" charset="0"/>
        <a:buChar char="-"/>
        <a:defRPr sz="1969">
          <a:solidFill>
            <a:schemeClr val="tx1"/>
          </a:solidFill>
          <a:latin typeface="+mn-lt"/>
          <a:ea typeface="+mn-ea"/>
          <a:cs typeface="+mn-cs"/>
          <a:sym typeface="Frutiger Next Pro Light" charset="0"/>
        </a:defRPr>
      </a:lvl9pPr>
    </p:bodyStyle>
    <p:otherStyle>
      <a:defPPr>
        <a:defRPr lang="de-DE"/>
      </a:defPPr>
      <a:lvl1pPr marL="0" algn="l" defTabSz="642915" rtl="0" eaLnBrk="1" latinLnBrk="0" hangingPunct="1">
        <a:defRPr sz="1266" kern="1200">
          <a:solidFill>
            <a:schemeClr val="tx1"/>
          </a:solidFill>
          <a:latin typeface="+mn-lt"/>
          <a:ea typeface="+mn-ea"/>
          <a:cs typeface="+mn-cs"/>
        </a:defRPr>
      </a:lvl1pPr>
      <a:lvl2pPr marL="321457" algn="l" defTabSz="642915" rtl="0" eaLnBrk="1" latinLnBrk="0" hangingPunct="1">
        <a:defRPr sz="1266" kern="1200">
          <a:solidFill>
            <a:schemeClr val="tx1"/>
          </a:solidFill>
          <a:latin typeface="+mn-lt"/>
          <a:ea typeface="+mn-ea"/>
          <a:cs typeface="+mn-cs"/>
        </a:defRPr>
      </a:lvl2pPr>
      <a:lvl3pPr marL="642915" algn="l" defTabSz="642915" rtl="0" eaLnBrk="1" latinLnBrk="0" hangingPunct="1">
        <a:defRPr sz="1266" kern="1200">
          <a:solidFill>
            <a:schemeClr val="tx1"/>
          </a:solidFill>
          <a:latin typeface="+mn-lt"/>
          <a:ea typeface="+mn-ea"/>
          <a:cs typeface="+mn-cs"/>
        </a:defRPr>
      </a:lvl3pPr>
      <a:lvl4pPr marL="964372" algn="l" defTabSz="642915" rtl="0" eaLnBrk="1" latinLnBrk="0" hangingPunct="1">
        <a:defRPr sz="1266" kern="1200">
          <a:solidFill>
            <a:schemeClr val="tx1"/>
          </a:solidFill>
          <a:latin typeface="+mn-lt"/>
          <a:ea typeface="+mn-ea"/>
          <a:cs typeface="+mn-cs"/>
        </a:defRPr>
      </a:lvl4pPr>
      <a:lvl5pPr marL="1285829" algn="l" defTabSz="642915" rtl="0" eaLnBrk="1" latinLnBrk="0" hangingPunct="1">
        <a:defRPr sz="1266" kern="1200">
          <a:solidFill>
            <a:schemeClr val="tx1"/>
          </a:solidFill>
          <a:latin typeface="+mn-lt"/>
          <a:ea typeface="+mn-ea"/>
          <a:cs typeface="+mn-cs"/>
        </a:defRPr>
      </a:lvl5pPr>
      <a:lvl6pPr marL="1607287" algn="l" defTabSz="642915" rtl="0" eaLnBrk="1" latinLnBrk="0" hangingPunct="1">
        <a:defRPr sz="1266" kern="1200">
          <a:solidFill>
            <a:schemeClr val="tx1"/>
          </a:solidFill>
          <a:latin typeface="+mn-lt"/>
          <a:ea typeface="+mn-ea"/>
          <a:cs typeface="+mn-cs"/>
        </a:defRPr>
      </a:lvl6pPr>
      <a:lvl7pPr marL="1928744" algn="l" defTabSz="642915" rtl="0" eaLnBrk="1" latinLnBrk="0" hangingPunct="1">
        <a:defRPr sz="1266" kern="1200">
          <a:solidFill>
            <a:schemeClr val="tx1"/>
          </a:solidFill>
          <a:latin typeface="+mn-lt"/>
          <a:ea typeface="+mn-ea"/>
          <a:cs typeface="+mn-cs"/>
        </a:defRPr>
      </a:lvl7pPr>
      <a:lvl8pPr marL="2250201" algn="l" defTabSz="642915" rtl="0" eaLnBrk="1" latinLnBrk="0" hangingPunct="1">
        <a:defRPr sz="1266" kern="1200">
          <a:solidFill>
            <a:schemeClr val="tx1"/>
          </a:solidFill>
          <a:latin typeface="+mn-lt"/>
          <a:ea typeface="+mn-ea"/>
          <a:cs typeface="+mn-cs"/>
        </a:defRPr>
      </a:lvl8pPr>
      <a:lvl9pPr marL="2571659" algn="l" defTabSz="642915" rtl="0" eaLnBrk="1" latinLnBrk="0" hangingPunct="1">
        <a:defRPr sz="126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F526F42-C831-594B-AF11-7AF88A8F1910}"/>
              </a:ext>
            </a:extLst>
          </p:cNvPr>
          <p:cNvSpPr>
            <a:spLocks noGrp="1"/>
          </p:cNvSpPr>
          <p:nvPr>
            <p:ph type="ctrTitle"/>
          </p:nvPr>
        </p:nvSpPr>
        <p:spPr>
          <a:xfrm>
            <a:off x="514350" y="598488"/>
            <a:ext cx="11020425" cy="2830512"/>
          </a:xfrm>
        </p:spPr>
        <p:txBody>
          <a:bodyPr/>
          <a:lstStyle/>
          <a:p>
            <a:pPr algn="ctr">
              <a:lnSpc>
                <a:spcPts val="8320"/>
              </a:lnSpc>
              <a:spcBef>
                <a:spcPts val="1200"/>
              </a:spcBef>
              <a:spcAft>
                <a:spcPts val="1200"/>
              </a:spcAft>
              <a:defRPr/>
            </a:pPr>
            <a:r>
              <a:rPr lang="de-DE" sz="7031" dirty="0">
                <a:solidFill>
                  <a:schemeClr val="tx1"/>
                </a:solidFill>
              </a:rPr>
              <a:t>Dankbar in allem –</a:t>
            </a:r>
            <a:r>
              <a:rPr lang="de-DE" sz="4800" dirty="0">
                <a:solidFill>
                  <a:schemeClr val="tx1"/>
                </a:solidFill>
              </a:rPr>
              <a:t/>
            </a:r>
            <a:br>
              <a:rPr lang="de-DE" sz="4800" dirty="0">
                <a:solidFill>
                  <a:schemeClr val="tx1"/>
                </a:solidFill>
              </a:rPr>
            </a:br>
            <a:r>
              <a:rPr lang="de-DE" sz="7031" dirty="0">
                <a:solidFill>
                  <a:schemeClr val="tx1"/>
                </a:solidFill>
              </a:rPr>
              <a:t>danken für alles?</a:t>
            </a:r>
          </a:p>
        </p:txBody>
      </p:sp>
      <p:sp>
        <p:nvSpPr>
          <p:cNvPr id="3" name="Untertitel 2">
            <a:extLst>
              <a:ext uri="{FF2B5EF4-FFF2-40B4-BE49-F238E27FC236}">
                <a16:creationId xmlns:a16="http://schemas.microsoft.com/office/drawing/2014/main" xmlns="" id="{654BE824-48DF-AB47-93AC-2E795D6A8013}"/>
              </a:ext>
            </a:extLst>
          </p:cNvPr>
          <p:cNvSpPr>
            <a:spLocks noGrp="1"/>
          </p:cNvSpPr>
          <p:nvPr>
            <p:ph type="subTitle" idx="1"/>
          </p:nvPr>
        </p:nvSpPr>
        <p:spPr>
          <a:xfrm>
            <a:off x="1524000" y="3951891"/>
            <a:ext cx="9164638" cy="1682148"/>
          </a:xfrm>
        </p:spPr>
        <p:txBody>
          <a:bodyPr/>
          <a:lstStyle/>
          <a:p>
            <a:pPr>
              <a:spcBef>
                <a:spcPts val="844"/>
              </a:spcBef>
              <a:defRPr/>
            </a:pPr>
            <a:endParaRPr lang="de-DE" sz="2953" dirty="0"/>
          </a:p>
          <a:p>
            <a:pPr>
              <a:spcBef>
                <a:spcPts val="844"/>
              </a:spcBef>
              <a:defRPr/>
            </a:pPr>
            <a:r>
              <a:rPr lang="de-DE" sz="2953" dirty="0"/>
              <a:t>Prof. Dr. Jacob Thiessen</a:t>
            </a:r>
          </a:p>
          <a:p>
            <a:pPr>
              <a:spcBef>
                <a:spcPts val="844"/>
              </a:spcBef>
              <a:defRPr/>
            </a:pPr>
            <a:endParaRPr lang="de-DE" sz="2953" dirty="0"/>
          </a:p>
          <a:p>
            <a:pPr>
              <a:spcBef>
                <a:spcPts val="844"/>
              </a:spcBef>
              <a:defRPr/>
            </a:pPr>
            <a:endParaRPr lang="de-DE" sz="2953" dirty="0"/>
          </a:p>
        </p:txBody>
      </p:sp>
      <p:pic>
        <p:nvPicPr>
          <p:cNvPr id="8195" name="Grafik 3">
            <a:extLst>
              <a:ext uri="{FF2B5EF4-FFF2-40B4-BE49-F238E27FC236}">
                <a16:creationId xmlns:a16="http://schemas.microsoft.com/office/drawing/2014/main" xmlns="" id="{F3FFE4A3-369D-6041-AF91-14CE9F73D1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08550" y="4887913"/>
            <a:ext cx="2038350"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liennummernplatzhalter 4">
            <a:extLst>
              <a:ext uri="{FF2B5EF4-FFF2-40B4-BE49-F238E27FC236}">
                <a16:creationId xmlns:a16="http://schemas.microsoft.com/office/drawing/2014/main" xmlns="" id="{8C1B0863-1023-CC47-8B07-E72CB93DC7C2}"/>
              </a:ext>
            </a:extLst>
          </p:cNvPr>
          <p:cNvSpPr>
            <a:spLocks noGrp="1"/>
          </p:cNvSpPr>
          <p:nvPr>
            <p:ph type="sldNum" sz="quarter" idx="10"/>
          </p:nvPr>
        </p:nvSpPr>
        <p:spPr/>
        <p:txBody>
          <a:bodyPr/>
          <a:lstStyle/>
          <a:p>
            <a:pPr algn="ctr">
              <a:defRPr/>
            </a:pPr>
            <a:fld id="{E961FD40-A8BB-194E-88F8-74D420C80C8D}" type="slidenum">
              <a:rPr lang="de-DE" smtClean="0"/>
              <a:pPr algn="ctr">
                <a:defRPr/>
              </a:pPr>
              <a:t>1</a:t>
            </a:fld>
            <a:endParaRPr lang="de-D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el 1">
            <a:extLst>
              <a:ext uri="{FF2B5EF4-FFF2-40B4-BE49-F238E27FC236}">
                <a16:creationId xmlns:a16="http://schemas.microsoft.com/office/drawing/2014/main" xmlns="" id="{009791DE-693F-4E45-B354-44EB2664EB54}"/>
              </a:ext>
            </a:extLst>
          </p:cNvPr>
          <p:cNvSpPr>
            <a:spLocks noGrp="1" noChangeArrowheads="1"/>
          </p:cNvSpPr>
          <p:nvPr>
            <p:ph type="title"/>
          </p:nvPr>
        </p:nvSpPr>
        <p:spPr>
          <a:xfrm>
            <a:off x="283779" y="1702675"/>
            <a:ext cx="11165271" cy="2300999"/>
          </a:xfrm>
        </p:spPr>
        <p:txBody>
          <a:bodyPr/>
          <a:lstStyle/>
          <a:p>
            <a:pPr algn="ctr"/>
            <a:r>
              <a:rPr lang="de-DE" altLang="de-DE" sz="5400" dirty="0">
                <a:ea typeface="ＭＳ Ｐゴシック" panose="020B0600070205080204" pitchFamily="34" charset="-128"/>
              </a:rPr>
              <a:t>2. Für alles dankbar sein/danken (</a:t>
            </a:r>
            <a:r>
              <a:rPr lang="de-DE" altLang="de-DE" sz="5400" dirty="0" err="1">
                <a:ea typeface="ＭＳ Ｐゴシック" panose="020B0600070205080204" pitchFamily="34" charset="-128"/>
              </a:rPr>
              <a:t>Eph</a:t>
            </a:r>
            <a:r>
              <a:rPr lang="de-DE" altLang="de-DE" sz="5400" dirty="0">
                <a:ea typeface="ＭＳ Ｐゴシック" panose="020B0600070205080204" pitchFamily="34" charset="-128"/>
              </a:rPr>
              <a:t> 5,20)</a:t>
            </a:r>
          </a:p>
        </p:txBody>
      </p:sp>
      <p:sp>
        <p:nvSpPr>
          <p:cNvPr id="3" name="Inhaltsplatzhalter 2">
            <a:extLst>
              <a:ext uri="{FF2B5EF4-FFF2-40B4-BE49-F238E27FC236}">
                <a16:creationId xmlns:a16="http://schemas.microsoft.com/office/drawing/2014/main" xmlns="" id="{184B9E93-62CC-9A4E-8653-72B8070A1F80}"/>
              </a:ext>
            </a:extLst>
          </p:cNvPr>
          <p:cNvSpPr>
            <a:spLocks noGrp="1"/>
          </p:cNvSpPr>
          <p:nvPr>
            <p:ph idx="1"/>
          </p:nvPr>
        </p:nvSpPr>
        <p:spPr/>
        <p:txBody>
          <a:bodyPr/>
          <a:lstStyle/>
          <a:p>
            <a:pPr marL="285740" indent="-285740">
              <a:spcBef>
                <a:spcPts val="844"/>
              </a:spcBef>
              <a:defRPr/>
            </a:pPr>
            <a:endParaRPr lang="de-DE" sz="2953" dirty="0"/>
          </a:p>
          <a:p>
            <a:pPr marL="285740" indent="-285740">
              <a:spcBef>
                <a:spcPts val="844"/>
              </a:spcBef>
              <a:defRPr/>
            </a:pPr>
            <a:endParaRPr lang="de-DE" sz="2953" dirty="0"/>
          </a:p>
          <a:p>
            <a:pPr marL="285740" indent="-285740">
              <a:spcBef>
                <a:spcPts val="844"/>
              </a:spcBef>
              <a:defRPr/>
            </a:pPr>
            <a:endParaRPr lang="de-DE" sz="2953" dirty="0"/>
          </a:p>
        </p:txBody>
      </p:sp>
      <p:sp>
        <p:nvSpPr>
          <p:cNvPr id="4" name="Foliennummernplatzhalter 3">
            <a:extLst>
              <a:ext uri="{FF2B5EF4-FFF2-40B4-BE49-F238E27FC236}">
                <a16:creationId xmlns:a16="http://schemas.microsoft.com/office/drawing/2014/main" xmlns="" id="{9FDEFA1A-BB84-474D-84AA-6D982F3A43E3}"/>
              </a:ext>
            </a:extLst>
          </p:cNvPr>
          <p:cNvSpPr>
            <a:spLocks noGrp="1"/>
          </p:cNvSpPr>
          <p:nvPr>
            <p:ph type="sldNum" sz="quarter" idx="10"/>
          </p:nvPr>
        </p:nvSpPr>
        <p:spPr/>
        <p:txBody>
          <a:bodyPr/>
          <a:lstStyle/>
          <a:p>
            <a:pPr algn="ctr">
              <a:defRPr/>
            </a:pPr>
            <a:fld id="{BBE02263-1D18-B444-B65F-E0D94B879B87}" type="slidenum">
              <a:rPr lang="de-DE" smtClean="0"/>
              <a:pPr algn="ctr">
                <a:defRPr/>
              </a:pPr>
              <a:t>10</a:t>
            </a:fld>
            <a:endParaRPr lang="de-DE"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el 1">
            <a:extLst>
              <a:ext uri="{FF2B5EF4-FFF2-40B4-BE49-F238E27FC236}">
                <a16:creationId xmlns:a16="http://schemas.microsoft.com/office/drawing/2014/main" xmlns="" id="{7D26F10D-190E-AB44-BF49-2E3C468878F6}"/>
              </a:ext>
            </a:extLst>
          </p:cNvPr>
          <p:cNvSpPr>
            <a:spLocks noGrp="1" noChangeArrowheads="1"/>
          </p:cNvSpPr>
          <p:nvPr>
            <p:ph type="title"/>
          </p:nvPr>
        </p:nvSpPr>
        <p:spPr>
          <a:xfrm>
            <a:off x="662152" y="199697"/>
            <a:ext cx="11375861" cy="825828"/>
          </a:xfrm>
        </p:spPr>
        <p:txBody>
          <a:bodyPr/>
          <a:lstStyle/>
          <a:p>
            <a:r>
              <a:rPr lang="de-DE" altLang="de-DE" sz="3200" dirty="0">
                <a:ea typeface="ＭＳ Ｐゴシック" panose="020B0600070205080204" pitchFamily="34" charset="-128"/>
              </a:rPr>
              <a:t>2. Für alles dankbar sein/danken</a:t>
            </a:r>
          </a:p>
        </p:txBody>
      </p:sp>
      <p:sp>
        <p:nvSpPr>
          <p:cNvPr id="18434" name="Inhaltsplatzhalter 2">
            <a:extLst>
              <a:ext uri="{FF2B5EF4-FFF2-40B4-BE49-F238E27FC236}">
                <a16:creationId xmlns:a16="http://schemas.microsoft.com/office/drawing/2014/main" xmlns="" id="{B08F902C-9F5D-264E-AEDF-EF6D6B70003E}"/>
              </a:ext>
            </a:extLst>
          </p:cNvPr>
          <p:cNvSpPr>
            <a:spLocks noGrp="1" noChangeArrowheads="1"/>
          </p:cNvSpPr>
          <p:nvPr>
            <p:ph idx="1"/>
          </p:nvPr>
        </p:nvSpPr>
        <p:spPr bwMode="auto">
          <a:xfrm>
            <a:off x="73572" y="1524000"/>
            <a:ext cx="11964441" cy="444587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57200" indent="-457200">
              <a:lnSpc>
                <a:spcPts val="4625"/>
              </a:lnSpc>
              <a:buFont typeface="Arial" panose="020B0604020202020204" pitchFamily="34" charset="0"/>
              <a:buChar char="•"/>
            </a:pPr>
            <a:r>
              <a:rPr lang="de-DE" altLang="de-DE" sz="3400" dirty="0" err="1">
                <a:ea typeface="ＭＳ Ｐゴシック" panose="020B0600070205080204" pitchFamily="34" charset="-128"/>
              </a:rPr>
              <a:t>Eph</a:t>
            </a:r>
            <a:r>
              <a:rPr lang="de-DE" altLang="de-DE" sz="3400" dirty="0">
                <a:ea typeface="ＭＳ Ｐゴシック" panose="020B0600070205080204" pitchFamily="34" charset="-128"/>
              </a:rPr>
              <a:t> 5,18-20: „U</a:t>
            </a:r>
            <a:r>
              <a:rPr lang="de-CH" altLang="de-DE" sz="3400" dirty="0" err="1">
                <a:ea typeface="ＭＳ Ｐゴシック" panose="020B0600070205080204" pitchFamily="34" charset="-128"/>
              </a:rPr>
              <a:t>nd</a:t>
            </a:r>
            <a:r>
              <a:rPr lang="de-CH" altLang="de-DE" sz="3400" dirty="0">
                <a:ea typeface="ＭＳ Ｐゴシック" panose="020B0600070205080204" pitchFamily="34" charset="-128"/>
              </a:rPr>
              <a:t> berauscht euch nicht voll Wein, woraus Unheil entsteht, </a:t>
            </a:r>
            <a:r>
              <a:rPr lang="de-CH" altLang="de-DE" sz="3400" dirty="0">
                <a:solidFill>
                  <a:srgbClr val="0070C0"/>
                </a:solidFill>
                <a:ea typeface="ＭＳ Ｐゴシック" panose="020B0600070205080204" pitchFamily="34" charset="-128"/>
              </a:rPr>
              <a:t>sondern lasst euch vom Geist [Gottes] erfüllen, wodurch ihr einander mit Psalmen und </a:t>
            </a:r>
            <a:r>
              <a:rPr lang="de-CH" altLang="de-DE" sz="3400" dirty="0" err="1">
                <a:solidFill>
                  <a:srgbClr val="0070C0"/>
                </a:solidFill>
                <a:ea typeface="ＭＳ Ｐゴシック" panose="020B0600070205080204" pitchFamily="34" charset="-128"/>
              </a:rPr>
              <a:t>Lobgesän</a:t>
            </a:r>
            <a:r>
              <a:rPr lang="de-CH" altLang="de-DE" sz="3400" dirty="0">
                <a:solidFill>
                  <a:srgbClr val="0070C0"/>
                </a:solidFill>
                <a:ea typeface="ＭＳ Ｐゴシック" panose="020B0600070205080204" pitchFamily="34" charset="-128"/>
              </a:rPr>
              <a:t>-gen und geistlichen Liedern redet</a:t>
            </a:r>
            <a:r>
              <a:rPr lang="de-CH" altLang="de-DE" sz="3400" dirty="0">
                <a:ea typeface="ＭＳ Ｐゴシック" panose="020B0600070205080204" pitchFamily="34" charset="-128"/>
              </a:rPr>
              <a:t>, dem Herrn singend und spielend in/mit eurem Herzen </a:t>
            </a:r>
            <a:r>
              <a:rPr lang="de-CH" altLang="de-DE" sz="3400" dirty="0">
                <a:solidFill>
                  <a:srgbClr val="0070C0"/>
                </a:solidFill>
                <a:ea typeface="ＭＳ Ｐゴシック" panose="020B0600070205080204" pitchFamily="34" charset="-128"/>
              </a:rPr>
              <a:t>und Gott, dem Vater, jeder-zeit für/betreffs alle Dinge im Namen unseres Herrn Jesus Christus dankbar seiend/dankend</a:t>
            </a:r>
            <a:r>
              <a:rPr lang="de-CH" altLang="de-DE" sz="3400" dirty="0">
                <a:ea typeface="ＭＳ Ｐゴシック" panose="020B0600070205080204" pitchFamily="34" charset="-128"/>
              </a:rPr>
              <a:t>.</a:t>
            </a:r>
            <a:r>
              <a:rPr lang="de-DE" altLang="de-DE" sz="3400" dirty="0">
                <a:ea typeface="ＭＳ Ｐゴシック" panose="020B0600070205080204" pitchFamily="34" charset="-128"/>
              </a:rPr>
              <a:t>“</a:t>
            </a:r>
          </a:p>
        </p:txBody>
      </p:sp>
      <p:sp>
        <p:nvSpPr>
          <p:cNvPr id="3" name="Foliennummernplatzhalter 2">
            <a:extLst>
              <a:ext uri="{FF2B5EF4-FFF2-40B4-BE49-F238E27FC236}">
                <a16:creationId xmlns:a16="http://schemas.microsoft.com/office/drawing/2014/main" xmlns="" id="{346D75DE-2AB5-8C4C-B70E-64796FEF7EA1}"/>
              </a:ext>
            </a:extLst>
          </p:cNvPr>
          <p:cNvSpPr>
            <a:spLocks noGrp="1"/>
          </p:cNvSpPr>
          <p:nvPr>
            <p:ph type="sldNum" sz="quarter" idx="10"/>
          </p:nvPr>
        </p:nvSpPr>
        <p:spPr/>
        <p:txBody>
          <a:bodyPr/>
          <a:lstStyle/>
          <a:p>
            <a:pPr algn="ctr">
              <a:defRPr/>
            </a:pPr>
            <a:fld id="{BBE02263-1D18-B444-B65F-E0D94B879B87}" type="slidenum">
              <a:rPr lang="de-DE" smtClean="0"/>
              <a:pPr algn="ctr">
                <a:defRPr/>
              </a:pPr>
              <a:t>11</a:t>
            </a:fld>
            <a:endParaRPr lang="de-DE"/>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el 1">
            <a:extLst>
              <a:ext uri="{FF2B5EF4-FFF2-40B4-BE49-F238E27FC236}">
                <a16:creationId xmlns:a16="http://schemas.microsoft.com/office/drawing/2014/main" xmlns="" id="{B7F2D68B-4478-3948-9934-EBF7D3FD93BD}"/>
              </a:ext>
            </a:extLst>
          </p:cNvPr>
          <p:cNvSpPr>
            <a:spLocks noGrp="1" noChangeArrowheads="1"/>
          </p:cNvSpPr>
          <p:nvPr>
            <p:ph type="title"/>
          </p:nvPr>
        </p:nvSpPr>
        <p:spPr>
          <a:xfrm>
            <a:off x="614363" y="25400"/>
            <a:ext cx="11423650" cy="1152525"/>
          </a:xfrm>
        </p:spPr>
        <p:txBody>
          <a:bodyPr/>
          <a:lstStyle/>
          <a:p>
            <a:r>
              <a:rPr lang="de-DE" altLang="de-DE" sz="3200" dirty="0">
                <a:ea typeface="ＭＳ Ｐゴシック" panose="020B0600070205080204" pitchFamily="34" charset="-128"/>
              </a:rPr>
              <a:t>2. Für alles dankbar sein/danken</a:t>
            </a:r>
          </a:p>
        </p:txBody>
      </p:sp>
      <p:sp>
        <p:nvSpPr>
          <p:cNvPr id="19458" name="Inhaltsplatzhalter 2">
            <a:extLst>
              <a:ext uri="{FF2B5EF4-FFF2-40B4-BE49-F238E27FC236}">
                <a16:creationId xmlns:a16="http://schemas.microsoft.com/office/drawing/2014/main" xmlns="" id="{E6AB1C89-A3F3-1E4A-AEF2-A9987D3211AC}"/>
              </a:ext>
            </a:extLst>
          </p:cNvPr>
          <p:cNvSpPr>
            <a:spLocks noGrp="1" noChangeArrowheads="1"/>
          </p:cNvSpPr>
          <p:nvPr>
            <p:ph idx="1"/>
          </p:nvPr>
        </p:nvSpPr>
        <p:spPr bwMode="auto">
          <a:xfrm>
            <a:off x="73572" y="1177925"/>
            <a:ext cx="11964441" cy="47704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57200" indent="-457200">
              <a:lnSpc>
                <a:spcPts val="3750"/>
              </a:lnSpc>
              <a:spcBef>
                <a:spcPts val="1900"/>
              </a:spcBef>
              <a:spcAft>
                <a:spcPts val="1800"/>
              </a:spcAft>
              <a:buFont typeface="Arial" panose="020B0604020202020204" pitchFamily="34" charset="0"/>
              <a:buChar char="•"/>
            </a:pPr>
            <a:r>
              <a:rPr lang="de-DE" altLang="de-DE" sz="2800" dirty="0">
                <a:ea typeface="ＭＳ Ｐゴシック" panose="020B0600070205080204" pitchFamily="34" charset="-128"/>
              </a:rPr>
              <a:t>Kol 3,16f.: „</a:t>
            </a:r>
            <a:r>
              <a:rPr lang="de-CH" altLang="de-DE" sz="2800" dirty="0">
                <a:solidFill>
                  <a:srgbClr val="0070C0"/>
                </a:solidFill>
                <a:ea typeface="ＭＳ Ｐゴシック" panose="020B0600070205080204" pitchFamily="34" charset="-128"/>
              </a:rPr>
              <a:t>Das Wort Christi wohne reichlich unter/in euch,</a:t>
            </a:r>
            <a:r>
              <a:rPr lang="de-CH" altLang="de-DE" sz="2800" dirty="0">
                <a:ea typeface="ＭＳ Ｐゴシック" panose="020B0600070205080204" pitchFamily="34" charset="-128"/>
              </a:rPr>
              <a:t> wodurch ihr aller Weisheit euch gegenseitig lehrt und ermahnt, mit Psalmen, Lob-liedern und geistlichen Liedern </a:t>
            </a:r>
            <a:r>
              <a:rPr lang="de-CH" altLang="de-DE" sz="2800" dirty="0">
                <a:solidFill>
                  <a:srgbClr val="0070C0"/>
                </a:solidFill>
                <a:ea typeface="ＭＳ Ｐゴシック" panose="020B0600070205080204" pitchFamily="34" charset="-128"/>
              </a:rPr>
              <a:t>Gott in/mit euren Herzen in Gnade singend</a:t>
            </a:r>
            <a:r>
              <a:rPr lang="de-CH" altLang="de-DE" sz="2800" dirty="0">
                <a:ea typeface="ＭＳ Ｐゴシック" panose="020B0600070205080204" pitchFamily="34" charset="-128"/>
              </a:rPr>
              <a:t>. </a:t>
            </a:r>
            <a:r>
              <a:rPr lang="de-CH" altLang="de-DE" sz="2800" dirty="0">
                <a:solidFill>
                  <a:srgbClr val="0070C0"/>
                </a:solidFill>
                <a:ea typeface="ＭＳ Ｐゴシック" panose="020B0600070205080204" pitchFamily="34" charset="-128"/>
              </a:rPr>
              <a:t>Und alles, was ihr tut, im Wort oder im Werk, tut alles im Namen des Herrn Jesus, indem ihr Gott, dem Vater, durch ihn dankt</a:t>
            </a:r>
            <a:r>
              <a:rPr lang="de-CH" altLang="de-DE" sz="2800" dirty="0">
                <a:ea typeface="ＭＳ Ｐゴシック" panose="020B0600070205080204" pitchFamily="34" charset="-128"/>
              </a:rPr>
              <a:t>.</a:t>
            </a:r>
            <a:r>
              <a:rPr lang="de-DE" altLang="de-DE" sz="2800" dirty="0">
                <a:ea typeface="ＭＳ Ｐゴシック" panose="020B0600070205080204" pitchFamily="34" charset="-128"/>
              </a:rPr>
              <a:t>“</a:t>
            </a:r>
          </a:p>
          <a:p>
            <a:pPr marL="457200" indent="-457200">
              <a:lnSpc>
                <a:spcPts val="3750"/>
              </a:lnSpc>
              <a:spcBef>
                <a:spcPts val="1900"/>
              </a:spcBef>
              <a:spcAft>
                <a:spcPts val="1800"/>
              </a:spcAft>
              <a:buFont typeface="Arial" panose="020B0604020202020204" pitchFamily="34" charset="0"/>
              <a:buChar char="•"/>
            </a:pPr>
            <a:r>
              <a:rPr lang="de-DE" altLang="de-DE" sz="2800" dirty="0" err="1">
                <a:ea typeface="ＭＳ Ｐゴシック" panose="020B0600070205080204" pitchFamily="34" charset="-128"/>
              </a:rPr>
              <a:t>Eph</a:t>
            </a:r>
            <a:r>
              <a:rPr lang="de-DE" altLang="de-DE" sz="2800" dirty="0">
                <a:ea typeface="ＭＳ Ｐゴシック" panose="020B0600070205080204" pitchFamily="34" charset="-128"/>
              </a:rPr>
              <a:t> 4,29: „</a:t>
            </a:r>
            <a:r>
              <a:rPr lang="de-CH" altLang="de-DE" sz="2800" dirty="0">
                <a:solidFill>
                  <a:srgbClr val="0070C0"/>
                </a:solidFill>
                <a:ea typeface="ＭＳ Ｐゴシック" panose="020B0600070205080204" pitchFamily="34" charset="-128"/>
              </a:rPr>
              <a:t>Kein faules Wort komme aus eurem Mund, sondern nur eins, das zur notwendigen Erbauung gut ist, damit es den Hörenden Gnade gebe</a:t>
            </a:r>
            <a:r>
              <a:rPr lang="de-DE" altLang="de-DE" sz="2800" dirty="0">
                <a:ea typeface="ＭＳ Ｐゴシック" panose="020B0600070205080204" pitchFamily="34" charset="-128"/>
              </a:rPr>
              <a:t>“ (vgl. Kol 4,6).</a:t>
            </a:r>
          </a:p>
        </p:txBody>
      </p:sp>
      <p:sp>
        <p:nvSpPr>
          <p:cNvPr id="3" name="Foliennummernplatzhalter 2">
            <a:extLst>
              <a:ext uri="{FF2B5EF4-FFF2-40B4-BE49-F238E27FC236}">
                <a16:creationId xmlns:a16="http://schemas.microsoft.com/office/drawing/2014/main" xmlns="" id="{47D0C954-E8B6-7E4A-956E-8958A95DDF9E}"/>
              </a:ext>
            </a:extLst>
          </p:cNvPr>
          <p:cNvSpPr>
            <a:spLocks noGrp="1"/>
          </p:cNvSpPr>
          <p:nvPr>
            <p:ph type="sldNum" sz="quarter" idx="10"/>
          </p:nvPr>
        </p:nvSpPr>
        <p:spPr/>
        <p:txBody>
          <a:bodyPr/>
          <a:lstStyle/>
          <a:p>
            <a:pPr algn="ctr">
              <a:defRPr/>
            </a:pPr>
            <a:fld id="{BBE02263-1D18-B444-B65F-E0D94B879B87}" type="slidenum">
              <a:rPr lang="de-DE" smtClean="0"/>
              <a:pPr algn="ctr">
                <a:defRPr/>
              </a:pPr>
              <a:t>12</a:t>
            </a:fld>
            <a:endParaRPr lang="de-DE"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el 1">
            <a:extLst>
              <a:ext uri="{FF2B5EF4-FFF2-40B4-BE49-F238E27FC236}">
                <a16:creationId xmlns:a16="http://schemas.microsoft.com/office/drawing/2014/main" xmlns="" id="{6B8938C6-993F-F347-8A7B-4358FBC8A3E8}"/>
              </a:ext>
            </a:extLst>
          </p:cNvPr>
          <p:cNvSpPr>
            <a:spLocks noGrp="1" noChangeArrowheads="1"/>
          </p:cNvSpPr>
          <p:nvPr>
            <p:ph type="title"/>
          </p:nvPr>
        </p:nvSpPr>
        <p:spPr>
          <a:xfrm>
            <a:off x="549275" y="327025"/>
            <a:ext cx="11314113" cy="893763"/>
          </a:xfrm>
        </p:spPr>
        <p:txBody>
          <a:bodyPr/>
          <a:lstStyle/>
          <a:p>
            <a:r>
              <a:rPr lang="de-DE" altLang="de-DE" sz="3200">
                <a:ea typeface="ＭＳ Ｐゴシック" panose="020B0600070205080204" pitchFamily="34" charset="-128"/>
              </a:rPr>
              <a:t>2. Für alles dankbar sein/danken</a:t>
            </a:r>
          </a:p>
        </p:txBody>
      </p:sp>
      <p:sp>
        <p:nvSpPr>
          <p:cNvPr id="20482" name="Inhaltsplatzhalter 2">
            <a:extLst>
              <a:ext uri="{FF2B5EF4-FFF2-40B4-BE49-F238E27FC236}">
                <a16:creationId xmlns:a16="http://schemas.microsoft.com/office/drawing/2014/main" xmlns="" id="{914943B0-1423-9F4F-8BCF-A11595C00B48}"/>
              </a:ext>
            </a:extLst>
          </p:cNvPr>
          <p:cNvSpPr>
            <a:spLocks noGrp="1" noChangeArrowheads="1"/>
          </p:cNvSpPr>
          <p:nvPr>
            <p:ph idx="1"/>
          </p:nvPr>
        </p:nvSpPr>
        <p:spPr bwMode="auto">
          <a:xfrm>
            <a:off x="0" y="1797269"/>
            <a:ext cx="12038013" cy="414156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57200" indent="-457200">
              <a:lnSpc>
                <a:spcPts val="4850"/>
              </a:lnSpc>
              <a:buFont typeface="Arial" panose="020B0604020202020204" pitchFamily="34" charset="0"/>
              <a:buChar char="•"/>
            </a:pPr>
            <a:r>
              <a:rPr lang="de-DE" altLang="de-DE" sz="3600" dirty="0" err="1">
                <a:ea typeface="ＭＳ Ｐゴシック" panose="020B0600070205080204" pitchFamily="34" charset="-128"/>
              </a:rPr>
              <a:t>Ps</a:t>
            </a:r>
            <a:r>
              <a:rPr lang="de-DE" altLang="de-DE" sz="3600" dirty="0">
                <a:ea typeface="ＭＳ Ｐゴシック" panose="020B0600070205080204" pitchFamily="34" charset="-128"/>
              </a:rPr>
              <a:t> 92,2-5: „</a:t>
            </a:r>
            <a:r>
              <a:rPr lang="de-CH" altLang="de-DE" sz="3600" dirty="0">
                <a:solidFill>
                  <a:srgbClr val="0070C0"/>
                </a:solidFill>
                <a:ea typeface="ＭＳ Ｐゴシック" panose="020B0600070205080204" pitchFamily="34" charset="-128"/>
              </a:rPr>
              <a:t>Es ist gut, den HERRN zu preisen und </a:t>
            </a:r>
            <a:r>
              <a:rPr lang="de-CH" altLang="de-DE" sz="3600" dirty="0" err="1">
                <a:solidFill>
                  <a:srgbClr val="0070C0"/>
                </a:solidFill>
                <a:ea typeface="ＭＳ Ｐゴシック" panose="020B0600070205080204" pitchFamily="34" charset="-128"/>
              </a:rPr>
              <a:t>dei-nen</a:t>
            </a:r>
            <a:r>
              <a:rPr lang="de-CH" altLang="de-DE" sz="3600" dirty="0">
                <a:solidFill>
                  <a:srgbClr val="0070C0"/>
                </a:solidFill>
                <a:ea typeface="ＭＳ Ｐゴシック" panose="020B0600070205080204" pitchFamily="34" charset="-128"/>
              </a:rPr>
              <a:t> Namen, du Höchster, zu besingen</a:t>
            </a:r>
            <a:r>
              <a:rPr lang="de-CH" altLang="de-DE" sz="3600" dirty="0">
                <a:ea typeface="ＭＳ Ｐゴシック" panose="020B0600070205080204" pitchFamily="34" charset="-128"/>
              </a:rPr>
              <a:t>; </a:t>
            </a:r>
            <a:r>
              <a:rPr lang="de-CH" altLang="de-DE" sz="3600" dirty="0">
                <a:solidFill>
                  <a:srgbClr val="0070C0"/>
                </a:solidFill>
                <a:ea typeface="ＭＳ Ｐゴシック" panose="020B0600070205080204" pitchFamily="34" charset="-128"/>
              </a:rPr>
              <a:t>am Morgen </a:t>
            </a:r>
            <a:r>
              <a:rPr lang="de-CH" altLang="de-DE" sz="3600" dirty="0" err="1">
                <a:solidFill>
                  <a:srgbClr val="0070C0"/>
                </a:solidFill>
                <a:ea typeface="ＭＳ Ｐゴシック" panose="020B0600070205080204" pitchFamily="34" charset="-128"/>
              </a:rPr>
              <a:t>dei</a:t>
            </a:r>
            <a:r>
              <a:rPr lang="de-CH" altLang="de-DE" sz="3600" dirty="0">
                <a:solidFill>
                  <a:srgbClr val="0070C0"/>
                </a:solidFill>
                <a:ea typeface="ＭＳ Ｐゴシック" panose="020B0600070205080204" pitchFamily="34" charset="-128"/>
              </a:rPr>
              <a:t>-ne Gnade zu verkünden</a:t>
            </a:r>
            <a:r>
              <a:rPr lang="de-CH" altLang="de-DE" sz="3600" dirty="0">
                <a:ea typeface="ＭＳ Ｐゴシック" panose="020B0600070205080204" pitchFamily="34" charset="-128"/>
              </a:rPr>
              <a:t>, und deine Treue in den </a:t>
            </a:r>
            <a:r>
              <a:rPr lang="de-CH" altLang="de-DE" sz="3600" dirty="0" err="1">
                <a:ea typeface="ＭＳ Ｐゴシック" panose="020B0600070205080204" pitchFamily="34" charset="-128"/>
              </a:rPr>
              <a:t>Näch-ten</a:t>
            </a:r>
            <a:r>
              <a:rPr lang="de-CH" altLang="de-DE" sz="3600" dirty="0">
                <a:ea typeface="ＭＳ Ｐゴシック" panose="020B0600070205080204" pitchFamily="34" charset="-128"/>
              </a:rPr>
              <a:t> zur zehnsaitigen Laute und zur Harfe, zum Klingen auf der Zither. </a:t>
            </a:r>
            <a:r>
              <a:rPr lang="de-CH" altLang="de-DE" sz="3600" dirty="0">
                <a:solidFill>
                  <a:srgbClr val="0070C0"/>
                </a:solidFill>
                <a:ea typeface="ＭＳ Ｐゴシック" panose="020B0600070205080204" pitchFamily="34" charset="-128"/>
              </a:rPr>
              <a:t>Denn du hast mich erfreut, HERR, durch dein Tun. Über die Werke deiner Hände juble ich</a:t>
            </a:r>
            <a:r>
              <a:rPr lang="de-CH" altLang="de-DE" sz="3600" dirty="0">
                <a:ea typeface="ＭＳ Ｐゴシック" panose="020B0600070205080204" pitchFamily="34" charset="-128"/>
              </a:rPr>
              <a:t>.</a:t>
            </a:r>
            <a:r>
              <a:rPr lang="de-DE" altLang="de-DE" sz="3600" dirty="0">
                <a:ea typeface="ＭＳ Ｐゴシック" panose="020B0600070205080204" pitchFamily="34" charset="-128"/>
              </a:rPr>
              <a:t>“</a:t>
            </a:r>
          </a:p>
        </p:txBody>
      </p:sp>
      <p:sp>
        <p:nvSpPr>
          <p:cNvPr id="3" name="Foliennummernplatzhalter 2">
            <a:extLst>
              <a:ext uri="{FF2B5EF4-FFF2-40B4-BE49-F238E27FC236}">
                <a16:creationId xmlns:a16="http://schemas.microsoft.com/office/drawing/2014/main" xmlns="" id="{28E19A2D-B819-1A46-B380-920F2522DA5F}"/>
              </a:ext>
            </a:extLst>
          </p:cNvPr>
          <p:cNvSpPr>
            <a:spLocks noGrp="1"/>
          </p:cNvSpPr>
          <p:nvPr>
            <p:ph type="sldNum" sz="quarter" idx="10"/>
          </p:nvPr>
        </p:nvSpPr>
        <p:spPr/>
        <p:txBody>
          <a:bodyPr/>
          <a:lstStyle/>
          <a:p>
            <a:pPr algn="ctr">
              <a:defRPr/>
            </a:pPr>
            <a:fld id="{BBE02263-1D18-B444-B65F-E0D94B879B87}" type="slidenum">
              <a:rPr lang="de-DE" smtClean="0"/>
              <a:pPr algn="ctr">
                <a:defRPr/>
              </a:pPr>
              <a:t>13</a:t>
            </a:fld>
            <a:endParaRPr lang="de-DE"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a:extLst>
              <a:ext uri="{FF2B5EF4-FFF2-40B4-BE49-F238E27FC236}">
                <a16:creationId xmlns:a16="http://schemas.microsoft.com/office/drawing/2014/main" xmlns="" id="{7C0F2CA9-5588-0647-A73F-F6029D031787}"/>
              </a:ext>
            </a:extLst>
          </p:cNvPr>
          <p:cNvSpPr>
            <a:spLocks noGrp="1" noChangeArrowheads="1"/>
          </p:cNvSpPr>
          <p:nvPr>
            <p:ph type="title"/>
          </p:nvPr>
        </p:nvSpPr>
        <p:spPr>
          <a:xfrm>
            <a:off x="525517" y="252248"/>
            <a:ext cx="11512496" cy="863765"/>
          </a:xfrm>
        </p:spPr>
        <p:txBody>
          <a:bodyPr/>
          <a:lstStyle/>
          <a:p>
            <a:r>
              <a:rPr lang="de-DE" altLang="de-DE" sz="3200" dirty="0">
                <a:ea typeface="ＭＳ Ｐゴシック" panose="020B0600070205080204" pitchFamily="34" charset="-128"/>
              </a:rPr>
              <a:t>2. Für alles dankbar sein/danken</a:t>
            </a:r>
          </a:p>
        </p:txBody>
      </p:sp>
      <p:sp>
        <p:nvSpPr>
          <p:cNvPr id="21506" name="Inhaltsplatzhalter 2">
            <a:extLst>
              <a:ext uri="{FF2B5EF4-FFF2-40B4-BE49-F238E27FC236}">
                <a16:creationId xmlns:a16="http://schemas.microsoft.com/office/drawing/2014/main" xmlns="" id="{CA95B98B-EE05-9948-A893-7DD84FD19834}"/>
              </a:ext>
            </a:extLst>
          </p:cNvPr>
          <p:cNvSpPr>
            <a:spLocks noGrp="1" noChangeArrowheads="1"/>
          </p:cNvSpPr>
          <p:nvPr>
            <p:ph idx="1"/>
          </p:nvPr>
        </p:nvSpPr>
        <p:spPr bwMode="auto">
          <a:xfrm>
            <a:off x="0" y="1513490"/>
            <a:ext cx="12038013" cy="446689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57200" indent="-457200">
              <a:lnSpc>
                <a:spcPts val="4450"/>
              </a:lnSpc>
              <a:spcBef>
                <a:spcPts val="3100"/>
              </a:spcBef>
              <a:spcAft>
                <a:spcPts val="3000"/>
              </a:spcAft>
              <a:buFont typeface="Arial" panose="020B0604020202020204" pitchFamily="34" charset="0"/>
              <a:buChar char="•"/>
            </a:pPr>
            <a:r>
              <a:rPr lang="de-DE" altLang="de-DE" sz="3500" dirty="0" err="1">
                <a:ea typeface="ＭＳ Ｐゴシック" panose="020B0600070205080204" pitchFamily="34" charset="-128"/>
              </a:rPr>
              <a:t>Ps</a:t>
            </a:r>
            <a:r>
              <a:rPr lang="de-DE" altLang="de-DE" sz="3500" dirty="0">
                <a:ea typeface="ＭＳ Ｐゴシック" panose="020B0600070205080204" pitchFamily="34" charset="-128"/>
              </a:rPr>
              <a:t> 31,15f.: „</a:t>
            </a:r>
            <a:r>
              <a:rPr lang="de-CH" altLang="de-DE" sz="3500" dirty="0">
                <a:solidFill>
                  <a:srgbClr val="0070C0"/>
                </a:solidFill>
                <a:ea typeface="ＭＳ Ｐゴシック" panose="020B0600070205080204" pitchFamily="34" charset="-128"/>
              </a:rPr>
              <a:t>Ich aber, ich habe auf dich vertraut, HERR</a:t>
            </a:r>
            <a:r>
              <a:rPr lang="de-CH" altLang="de-DE" sz="3500" dirty="0">
                <a:ea typeface="ＭＳ Ｐゴシック" panose="020B0600070205080204" pitchFamily="34" charset="-128"/>
              </a:rPr>
              <a:t>; ich sagte: ,</a:t>
            </a:r>
            <a:r>
              <a:rPr lang="de-CH" altLang="de-DE" sz="3500" dirty="0">
                <a:solidFill>
                  <a:srgbClr val="0070C0"/>
                </a:solidFill>
                <a:ea typeface="ＭＳ Ｐゴシック" panose="020B0600070205080204" pitchFamily="34" charset="-128"/>
              </a:rPr>
              <a:t>Du bist mein Gott!</a:t>
            </a:r>
            <a:r>
              <a:rPr lang="de-CH" altLang="de-DE" sz="3500" dirty="0">
                <a:ea typeface="ＭＳ Ｐゴシック" panose="020B0600070205080204" pitchFamily="34" charset="-128"/>
              </a:rPr>
              <a:t> </a:t>
            </a:r>
            <a:r>
              <a:rPr lang="de-CH" altLang="de-DE" sz="3500" dirty="0">
                <a:solidFill>
                  <a:srgbClr val="0070C0"/>
                </a:solidFill>
                <a:ea typeface="ＭＳ Ｐゴシック" panose="020B0600070205080204" pitchFamily="34" charset="-128"/>
              </a:rPr>
              <a:t>In deiner Hand sind meine Zeiten</a:t>
            </a:r>
            <a:r>
              <a:rPr lang="de-CH" altLang="de-DE" sz="3500" dirty="0">
                <a:ea typeface="ＭＳ Ｐゴシック" panose="020B0600070205080204" pitchFamily="34" charset="-128"/>
              </a:rPr>
              <a:t>; rette mich aus der Hand meiner Feinde und vor meinen Verfolgern!‘</a:t>
            </a:r>
            <a:r>
              <a:rPr lang="de-DE" altLang="de-DE" sz="3500" dirty="0">
                <a:ea typeface="ＭＳ Ｐゴシック" panose="020B0600070205080204" pitchFamily="34" charset="-128"/>
              </a:rPr>
              <a:t>“</a:t>
            </a:r>
          </a:p>
          <a:p>
            <a:pPr marL="457200" indent="-457200">
              <a:lnSpc>
                <a:spcPts val="4450"/>
              </a:lnSpc>
              <a:spcBef>
                <a:spcPts val="3100"/>
              </a:spcBef>
              <a:spcAft>
                <a:spcPts val="3000"/>
              </a:spcAft>
              <a:buFont typeface="Arial" panose="020B0604020202020204" pitchFamily="34" charset="0"/>
              <a:buChar char="•"/>
            </a:pPr>
            <a:r>
              <a:rPr lang="de-DE" altLang="de-DE" sz="3500" dirty="0">
                <a:ea typeface="ＭＳ Ｐゴシック" panose="020B0600070205080204" pitchFamily="34" charset="-128"/>
              </a:rPr>
              <a:t>Vgl. </a:t>
            </a:r>
            <a:r>
              <a:rPr lang="de-DE" altLang="de-DE" sz="3500" dirty="0" err="1">
                <a:solidFill>
                  <a:srgbClr val="0070C0"/>
                </a:solidFill>
                <a:ea typeface="ＭＳ Ｐゴシック" panose="020B0600070205080204" pitchFamily="34" charset="-128"/>
              </a:rPr>
              <a:t>Röm</a:t>
            </a:r>
            <a:r>
              <a:rPr lang="de-DE" altLang="de-DE" sz="3500" dirty="0">
                <a:solidFill>
                  <a:srgbClr val="0070C0"/>
                </a:solidFill>
                <a:ea typeface="ＭＳ Ｐゴシック" panose="020B0600070205080204" pitchFamily="34" charset="-128"/>
              </a:rPr>
              <a:t> 8,28</a:t>
            </a:r>
            <a:r>
              <a:rPr lang="de-DE" altLang="de-DE" sz="3500" dirty="0">
                <a:ea typeface="ＭＳ Ｐゴシック" panose="020B0600070205080204" pitchFamily="34" charset="-128"/>
              </a:rPr>
              <a:t>: „</a:t>
            </a:r>
            <a:r>
              <a:rPr lang="de-DE" altLang="de-DE" sz="3500" dirty="0">
                <a:solidFill>
                  <a:srgbClr val="0070C0"/>
                </a:solidFill>
                <a:ea typeface="ＭＳ Ｐゴシック" panose="020B0600070205080204" pitchFamily="34" charset="-128"/>
              </a:rPr>
              <a:t>Alle Dinge wirken zum Guten mit denen</a:t>
            </a:r>
            <a:r>
              <a:rPr lang="de-DE" altLang="de-DE" sz="3500" dirty="0">
                <a:ea typeface="ＭＳ Ｐゴシック" panose="020B0600070205080204" pitchFamily="34" charset="-128"/>
              </a:rPr>
              <a:t>, die Gott lieben, die nach seinem Vorsatz berufen </a:t>
            </a:r>
            <a:r>
              <a:rPr lang="de-DE" altLang="de-DE" sz="3500">
                <a:ea typeface="ＭＳ Ｐゴシック" panose="020B0600070205080204" pitchFamily="34" charset="-128"/>
              </a:rPr>
              <a:t>sind.“</a:t>
            </a:r>
            <a:endParaRPr lang="de-DE" altLang="de-DE" sz="3500" dirty="0">
              <a:ea typeface="ＭＳ Ｐゴシック" panose="020B0600070205080204" pitchFamily="34" charset="-128"/>
            </a:endParaRPr>
          </a:p>
        </p:txBody>
      </p:sp>
      <p:sp>
        <p:nvSpPr>
          <p:cNvPr id="3" name="Foliennummernplatzhalter 2">
            <a:extLst>
              <a:ext uri="{FF2B5EF4-FFF2-40B4-BE49-F238E27FC236}">
                <a16:creationId xmlns:a16="http://schemas.microsoft.com/office/drawing/2014/main" xmlns="" id="{914622C4-F042-3A4C-9FD1-2487B11C9698}"/>
              </a:ext>
            </a:extLst>
          </p:cNvPr>
          <p:cNvSpPr>
            <a:spLocks noGrp="1"/>
          </p:cNvSpPr>
          <p:nvPr>
            <p:ph type="sldNum" sz="quarter" idx="10"/>
          </p:nvPr>
        </p:nvSpPr>
        <p:spPr/>
        <p:txBody>
          <a:bodyPr/>
          <a:lstStyle/>
          <a:p>
            <a:pPr algn="ctr">
              <a:defRPr/>
            </a:pPr>
            <a:fld id="{BBE02263-1D18-B444-B65F-E0D94B879B87}" type="slidenum">
              <a:rPr lang="de-DE" smtClean="0"/>
              <a:pPr algn="ctr">
                <a:defRPr/>
              </a:pPr>
              <a:t>14</a:t>
            </a:fld>
            <a:endParaRPr lang="de-DE"/>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el 1">
            <a:extLst>
              <a:ext uri="{FF2B5EF4-FFF2-40B4-BE49-F238E27FC236}">
                <a16:creationId xmlns:a16="http://schemas.microsoft.com/office/drawing/2014/main" xmlns="" id="{8DE91C1D-1EC6-9D4F-9105-C9D1BB50FD38}"/>
              </a:ext>
            </a:extLst>
          </p:cNvPr>
          <p:cNvSpPr>
            <a:spLocks noGrp="1" noChangeArrowheads="1"/>
          </p:cNvSpPr>
          <p:nvPr>
            <p:ph type="title"/>
          </p:nvPr>
        </p:nvSpPr>
        <p:spPr>
          <a:xfrm>
            <a:off x="525517" y="178676"/>
            <a:ext cx="11512496" cy="716673"/>
          </a:xfrm>
        </p:spPr>
        <p:txBody>
          <a:bodyPr/>
          <a:lstStyle/>
          <a:p>
            <a:r>
              <a:rPr lang="de-DE" altLang="de-DE" sz="3200" dirty="0">
                <a:ea typeface="ＭＳ Ｐゴシック" panose="020B0600070205080204" pitchFamily="34" charset="-128"/>
              </a:rPr>
              <a:t>2. Für alles dankbar sein/danken</a:t>
            </a:r>
          </a:p>
        </p:txBody>
      </p:sp>
      <p:sp>
        <p:nvSpPr>
          <p:cNvPr id="22530" name="Inhaltsplatzhalter 2">
            <a:extLst>
              <a:ext uri="{FF2B5EF4-FFF2-40B4-BE49-F238E27FC236}">
                <a16:creationId xmlns:a16="http://schemas.microsoft.com/office/drawing/2014/main" xmlns="" id="{80E9FF93-AA11-3548-B53C-CCF331346055}"/>
              </a:ext>
            </a:extLst>
          </p:cNvPr>
          <p:cNvSpPr>
            <a:spLocks noGrp="1" noChangeArrowheads="1"/>
          </p:cNvSpPr>
          <p:nvPr>
            <p:ph idx="1"/>
          </p:nvPr>
        </p:nvSpPr>
        <p:spPr bwMode="auto">
          <a:xfrm>
            <a:off x="210207" y="895350"/>
            <a:ext cx="11827804" cy="511656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7663" indent="-347663">
              <a:lnSpc>
                <a:spcPts val="3238"/>
              </a:lnSpc>
              <a:buFont typeface="Arial" panose="020B0604020202020204" pitchFamily="34" charset="0"/>
              <a:buChar char="•"/>
            </a:pPr>
            <a:r>
              <a:rPr lang="de-DE" altLang="de-DE" sz="2500" dirty="0" err="1">
                <a:ea typeface="ＭＳ Ｐゴシック" panose="020B0600070205080204" pitchFamily="34" charset="-128"/>
              </a:rPr>
              <a:t>Jes</a:t>
            </a:r>
            <a:r>
              <a:rPr lang="de-DE" altLang="de-DE" sz="2500" dirty="0">
                <a:ea typeface="ＭＳ Ｐゴシック" panose="020B0600070205080204" pitchFamily="34" charset="-128"/>
              </a:rPr>
              <a:t> 38,13-17: „</a:t>
            </a:r>
            <a:r>
              <a:rPr lang="de-DE" altLang="de-DE" sz="2500" dirty="0">
                <a:solidFill>
                  <a:srgbClr val="0070C0"/>
                </a:solidFill>
                <a:ea typeface="ＭＳ Ｐゴシック" panose="020B0600070205080204" pitchFamily="34" charset="-128"/>
              </a:rPr>
              <a:t>Ich [</a:t>
            </a:r>
            <a:r>
              <a:rPr lang="de-DE" altLang="de-DE" sz="2500" dirty="0" err="1">
                <a:solidFill>
                  <a:srgbClr val="0070C0"/>
                </a:solidFill>
                <a:ea typeface="ＭＳ Ｐゴシック" panose="020B0600070205080204" pitchFamily="34" charset="-128"/>
              </a:rPr>
              <a:t>Hiskia</a:t>
            </a:r>
            <a:r>
              <a:rPr lang="de-DE" altLang="de-DE" sz="2500" dirty="0">
                <a:solidFill>
                  <a:srgbClr val="0070C0"/>
                </a:solidFill>
                <a:ea typeface="ＭＳ Ｐゴシック" panose="020B0600070205080204" pitchFamily="34" charset="-128"/>
              </a:rPr>
              <a:t>] schrie um Hilfe bis zum Morgen</a:t>
            </a:r>
            <a:r>
              <a:rPr lang="de-DE" altLang="de-DE" sz="2500" dirty="0">
                <a:ea typeface="ＭＳ Ｐゴシック" panose="020B0600070205080204" pitchFamily="34" charset="-128"/>
              </a:rPr>
              <a:t>; wie ein Löwe, so zerbrach er alle meine Gebeine. Vom Tag bis zur Nacht wirst du ein Ende mit mir machen! Wie eine Schwalbe, eine Drossel, so zwitscherte ich, ich gurrte wie die Taube. Verschmachtend [blickten] meine Augen zur Höhe: ‚</a:t>
            </a:r>
            <a:r>
              <a:rPr lang="de-DE" altLang="de-DE" sz="2500" dirty="0">
                <a:solidFill>
                  <a:srgbClr val="0070C0"/>
                </a:solidFill>
                <a:ea typeface="ＭＳ Ｐゴシック" panose="020B0600070205080204" pitchFamily="34" charset="-128"/>
              </a:rPr>
              <a:t>O Herr, ich bin in Bedrängnis! Tritt als Bürge für mich ein!</a:t>
            </a:r>
            <a:r>
              <a:rPr lang="de-DE" altLang="de-DE" sz="2500" dirty="0">
                <a:ea typeface="ＭＳ Ｐゴシック" panose="020B0600070205080204" pitchFamily="34" charset="-128"/>
              </a:rPr>
              <a:t>‘ Was soll ich reden, nachdem er zu mir gesprochen und es selbst ausgeführt hat? </a:t>
            </a:r>
            <a:r>
              <a:rPr lang="de-DE" altLang="de-DE" sz="2500" dirty="0">
                <a:solidFill>
                  <a:srgbClr val="7030A0"/>
                </a:solidFill>
                <a:ea typeface="ＭＳ Ｐゴシック" panose="020B0600070205080204" pitchFamily="34" charset="-128"/>
              </a:rPr>
              <a:t>Ich will dahinschreiten [zu Lob und Dank im Haus Gottes; vgl. </a:t>
            </a:r>
            <a:r>
              <a:rPr lang="de-DE" altLang="de-DE" sz="2500" dirty="0" err="1">
                <a:solidFill>
                  <a:srgbClr val="7030A0"/>
                </a:solidFill>
                <a:ea typeface="ＭＳ Ｐゴシック" panose="020B0600070205080204" pitchFamily="34" charset="-128"/>
              </a:rPr>
              <a:t>Ps</a:t>
            </a:r>
            <a:r>
              <a:rPr lang="de-DE" altLang="de-DE" sz="2500" dirty="0">
                <a:solidFill>
                  <a:srgbClr val="7030A0"/>
                </a:solidFill>
                <a:ea typeface="ＭＳ Ｐゴシック" panose="020B0600070205080204" pitchFamily="34" charset="-128"/>
              </a:rPr>
              <a:t> 42,5] alle meine Jahre trotz der Betrübnis </a:t>
            </a:r>
            <a:r>
              <a:rPr lang="de-DE" altLang="de-DE" sz="2500" dirty="0" err="1">
                <a:solidFill>
                  <a:srgbClr val="7030A0"/>
                </a:solidFill>
                <a:ea typeface="ＭＳ Ｐゴシック" panose="020B0600070205080204" pitchFamily="34" charset="-128"/>
              </a:rPr>
              <a:t>mei-ner</a:t>
            </a:r>
            <a:r>
              <a:rPr lang="de-DE" altLang="de-DE" sz="2500" dirty="0">
                <a:solidFill>
                  <a:srgbClr val="7030A0"/>
                </a:solidFill>
                <a:ea typeface="ＭＳ Ｐゴシック" panose="020B0600070205080204" pitchFamily="34" charset="-128"/>
              </a:rPr>
              <a:t> Seele. </a:t>
            </a:r>
            <a:r>
              <a:rPr lang="de-DE" altLang="de-DE" sz="2500" dirty="0">
                <a:solidFill>
                  <a:srgbClr val="FF0000"/>
                </a:solidFill>
                <a:ea typeface="ＭＳ Ｐゴシック" panose="020B0600070205080204" pitchFamily="34" charset="-128"/>
              </a:rPr>
              <a:t>Herr, [ich will dich loben] wegen derer, die leben, und für alles, worin mein Geist lebt</a:t>
            </a:r>
            <a:r>
              <a:rPr lang="de-DE" altLang="de-DE" sz="2500" dirty="0">
                <a:solidFill>
                  <a:srgbClr val="7030A0"/>
                </a:solidFill>
                <a:ea typeface="ＭＳ Ｐゴシック" panose="020B0600070205080204" pitchFamily="34" charset="-128"/>
              </a:rPr>
              <a:t>. </a:t>
            </a:r>
            <a:r>
              <a:rPr lang="de-DE" altLang="de-DE" sz="2500" dirty="0">
                <a:ea typeface="ＭＳ Ｐゴシック" panose="020B0600070205080204" pitchFamily="34" charset="-128"/>
              </a:rPr>
              <a:t>Und du machst mich gesund und erhältst mich am Leben. Siehe, zum Heil wurde mir bitteres Leid: </a:t>
            </a:r>
            <a:r>
              <a:rPr lang="de-DE" altLang="de-DE" sz="2500" dirty="0">
                <a:solidFill>
                  <a:srgbClr val="0070C0"/>
                </a:solidFill>
                <a:ea typeface="ＭＳ Ｐゴシック" panose="020B0600070205080204" pitchFamily="34" charset="-128"/>
              </a:rPr>
              <a:t>Du, du hast liebevoll meine Seele von der Grube des Nichtseins [d. h. vom Tod] zurückgehalten, </a:t>
            </a:r>
            <a:r>
              <a:rPr lang="de-DE" altLang="de-DE" sz="2500" dirty="0">
                <a:solidFill>
                  <a:srgbClr val="7030A0"/>
                </a:solidFill>
                <a:ea typeface="ＭＳ Ｐゴシック" panose="020B0600070205080204" pitchFamily="34" charset="-128"/>
              </a:rPr>
              <a:t>denn alle meine Sünden hast du hinter deinen Rücken geworfen</a:t>
            </a:r>
            <a:r>
              <a:rPr lang="de-DE" altLang="de-DE" sz="2500" dirty="0">
                <a:ea typeface="ＭＳ Ｐゴシック" panose="020B0600070205080204" pitchFamily="34" charset="-128"/>
              </a:rPr>
              <a:t>.“</a:t>
            </a:r>
          </a:p>
        </p:txBody>
      </p:sp>
      <p:sp>
        <p:nvSpPr>
          <p:cNvPr id="3" name="Foliennummernplatzhalter 2">
            <a:extLst>
              <a:ext uri="{FF2B5EF4-FFF2-40B4-BE49-F238E27FC236}">
                <a16:creationId xmlns:a16="http://schemas.microsoft.com/office/drawing/2014/main" xmlns="" id="{0EB604DD-B1C8-F74B-ADC6-C4A47BA35CB1}"/>
              </a:ext>
            </a:extLst>
          </p:cNvPr>
          <p:cNvSpPr>
            <a:spLocks noGrp="1"/>
          </p:cNvSpPr>
          <p:nvPr>
            <p:ph type="sldNum" sz="quarter" idx="10"/>
          </p:nvPr>
        </p:nvSpPr>
        <p:spPr/>
        <p:txBody>
          <a:bodyPr/>
          <a:lstStyle/>
          <a:p>
            <a:pPr algn="ctr">
              <a:defRPr/>
            </a:pPr>
            <a:fld id="{BBE02263-1D18-B444-B65F-E0D94B879B87}" type="slidenum">
              <a:rPr lang="de-DE" smtClean="0"/>
              <a:pPr algn="ctr">
                <a:defRPr/>
              </a:pPr>
              <a:t>15</a:t>
            </a:fld>
            <a:endParaRPr lang="de-DE"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el 1">
            <a:extLst>
              <a:ext uri="{FF2B5EF4-FFF2-40B4-BE49-F238E27FC236}">
                <a16:creationId xmlns:a16="http://schemas.microsoft.com/office/drawing/2014/main" xmlns="" id="{CA0A3AAD-32D1-1043-9214-A88F6D6D152D}"/>
              </a:ext>
            </a:extLst>
          </p:cNvPr>
          <p:cNvSpPr>
            <a:spLocks noGrp="1" noChangeArrowheads="1"/>
          </p:cNvSpPr>
          <p:nvPr>
            <p:ph type="title"/>
          </p:nvPr>
        </p:nvSpPr>
        <p:spPr>
          <a:xfrm>
            <a:off x="588580" y="336330"/>
            <a:ext cx="11449434" cy="541557"/>
          </a:xfrm>
        </p:spPr>
        <p:txBody>
          <a:bodyPr/>
          <a:lstStyle/>
          <a:p>
            <a:r>
              <a:rPr lang="de-DE" altLang="de-DE" sz="3200" dirty="0">
                <a:ea typeface="ＭＳ Ｐゴシック" panose="020B0600070205080204" pitchFamily="34" charset="-128"/>
              </a:rPr>
              <a:t>2. Für alles dankbar sein/danken</a:t>
            </a:r>
          </a:p>
        </p:txBody>
      </p:sp>
      <p:sp>
        <p:nvSpPr>
          <p:cNvPr id="23554" name="Inhaltsplatzhalter 2">
            <a:extLst>
              <a:ext uri="{FF2B5EF4-FFF2-40B4-BE49-F238E27FC236}">
                <a16:creationId xmlns:a16="http://schemas.microsoft.com/office/drawing/2014/main" xmlns="" id="{C0DB4584-F85A-D94B-A013-3617CE16BC32}"/>
              </a:ext>
            </a:extLst>
          </p:cNvPr>
          <p:cNvSpPr>
            <a:spLocks noGrp="1" noChangeArrowheads="1"/>
          </p:cNvSpPr>
          <p:nvPr>
            <p:ph idx="1"/>
          </p:nvPr>
        </p:nvSpPr>
        <p:spPr bwMode="auto">
          <a:xfrm>
            <a:off x="0" y="1471448"/>
            <a:ext cx="12038013" cy="450866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57200" indent="-457200">
              <a:lnSpc>
                <a:spcPts val="4138"/>
              </a:lnSpc>
              <a:spcBef>
                <a:spcPts val="1900"/>
              </a:spcBef>
              <a:spcAft>
                <a:spcPts val="1800"/>
              </a:spcAft>
              <a:buFont typeface="Arial" panose="020B0604020202020204" pitchFamily="34" charset="0"/>
              <a:buChar char="•"/>
            </a:pPr>
            <a:r>
              <a:rPr lang="de-DE" altLang="de-DE" sz="3200" dirty="0">
                <a:ea typeface="ＭＳ Ｐゴシック" panose="020B0600070205080204" pitchFamily="34" charset="-128"/>
              </a:rPr>
              <a:t>1. Kor 1,4: „</a:t>
            </a:r>
            <a:r>
              <a:rPr lang="de-DE" altLang="de-DE" sz="3200" dirty="0">
                <a:solidFill>
                  <a:srgbClr val="0070C0"/>
                </a:solidFill>
                <a:ea typeface="ＭＳ Ｐゴシック" panose="020B0600070205080204" pitchFamily="34" charset="-128"/>
              </a:rPr>
              <a:t>Ich danke meinem Gott allezeit euretwegen für die Gnade Gottes</a:t>
            </a:r>
            <a:r>
              <a:rPr lang="de-DE" altLang="de-DE" sz="3200" dirty="0">
                <a:ea typeface="ＭＳ Ｐゴシック" panose="020B0600070205080204" pitchFamily="34" charset="-128"/>
              </a:rPr>
              <a:t>, die euch gegeben ist in Christus Jesus …“</a:t>
            </a:r>
          </a:p>
          <a:p>
            <a:pPr marL="457200" indent="-457200">
              <a:lnSpc>
                <a:spcPts val="4138"/>
              </a:lnSpc>
              <a:spcBef>
                <a:spcPts val="1900"/>
              </a:spcBef>
              <a:spcAft>
                <a:spcPts val="1800"/>
              </a:spcAft>
              <a:buFont typeface="Arial" panose="020B0604020202020204" pitchFamily="34" charset="0"/>
              <a:buChar char="•"/>
            </a:pPr>
            <a:r>
              <a:rPr lang="de-DE" altLang="de-DE" sz="3200" dirty="0">
                <a:ea typeface="ＭＳ Ｐゴシック" panose="020B0600070205080204" pitchFamily="34" charset="-128"/>
              </a:rPr>
              <a:t>1.Thess 1,2: „</a:t>
            </a:r>
            <a:r>
              <a:rPr lang="de-DE" altLang="de-DE" sz="3200" dirty="0">
                <a:solidFill>
                  <a:srgbClr val="0070C0"/>
                </a:solidFill>
                <a:ea typeface="ＭＳ Ｐゴシック" panose="020B0600070205080204" pitchFamily="34" charset="-128"/>
              </a:rPr>
              <a:t>Wir danken Gott allezeit für euch alle</a:t>
            </a:r>
            <a:r>
              <a:rPr lang="de-DE" altLang="de-DE" sz="3200" dirty="0">
                <a:ea typeface="ＭＳ Ｐゴシック" panose="020B0600070205080204" pitchFamily="34" charset="-128"/>
              </a:rPr>
              <a:t>, indem wir euch in unseren Gebeten erwähnen …“</a:t>
            </a:r>
          </a:p>
          <a:p>
            <a:pPr marL="457200" indent="-457200">
              <a:lnSpc>
                <a:spcPts val="4138"/>
              </a:lnSpc>
              <a:spcBef>
                <a:spcPts val="1900"/>
              </a:spcBef>
              <a:spcAft>
                <a:spcPts val="1800"/>
              </a:spcAft>
              <a:buFont typeface="Arial" panose="020B0604020202020204" pitchFamily="34" charset="0"/>
              <a:buChar char="•"/>
            </a:pPr>
            <a:r>
              <a:rPr lang="de-DE" altLang="de-DE" sz="3200" dirty="0">
                <a:solidFill>
                  <a:srgbClr val="0070C0"/>
                </a:solidFill>
                <a:ea typeface="ＭＳ Ｐゴシック" panose="020B0600070205080204" pitchFamily="34" charset="-128"/>
              </a:rPr>
              <a:t>Paulus dankt für alle Gläubigen, obwohl in ihrem Glaubens-leben noch vieles auszusetzen ist</a:t>
            </a:r>
            <a:r>
              <a:rPr lang="de-DE" altLang="de-DE" sz="3200" dirty="0">
                <a:ea typeface="ＭＳ Ｐゴシック" panose="020B0600070205080204" pitchFamily="34" charset="-128"/>
              </a:rPr>
              <a:t>.</a:t>
            </a:r>
          </a:p>
        </p:txBody>
      </p:sp>
      <p:sp>
        <p:nvSpPr>
          <p:cNvPr id="3" name="Foliennummernplatzhalter 2">
            <a:extLst>
              <a:ext uri="{FF2B5EF4-FFF2-40B4-BE49-F238E27FC236}">
                <a16:creationId xmlns:a16="http://schemas.microsoft.com/office/drawing/2014/main" xmlns="" id="{94B4EE15-3086-9643-98B1-586D3F268318}"/>
              </a:ext>
            </a:extLst>
          </p:cNvPr>
          <p:cNvSpPr>
            <a:spLocks noGrp="1"/>
          </p:cNvSpPr>
          <p:nvPr>
            <p:ph type="sldNum" sz="quarter" idx="10"/>
          </p:nvPr>
        </p:nvSpPr>
        <p:spPr/>
        <p:txBody>
          <a:bodyPr/>
          <a:lstStyle/>
          <a:p>
            <a:pPr>
              <a:defRPr/>
            </a:pPr>
            <a:fld id="{BBE02263-1D18-B444-B65F-E0D94B879B87}" type="slidenum">
              <a:rPr lang="de-DE" smtClean="0"/>
              <a:pPr>
                <a:defRPr/>
              </a:pPr>
              <a:t>16</a:t>
            </a:fld>
            <a:endParaRPr lang="de-DE" dirty="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el 1">
            <a:extLst>
              <a:ext uri="{FF2B5EF4-FFF2-40B4-BE49-F238E27FC236}">
                <a16:creationId xmlns:a16="http://schemas.microsoft.com/office/drawing/2014/main" xmlns="" id="{D7BB68F3-D980-5743-9338-141A2466F8C4}"/>
              </a:ext>
            </a:extLst>
          </p:cNvPr>
          <p:cNvSpPr>
            <a:spLocks noGrp="1" noChangeArrowheads="1"/>
          </p:cNvSpPr>
          <p:nvPr>
            <p:ph type="title"/>
          </p:nvPr>
        </p:nvSpPr>
        <p:spPr>
          <a:xfrm>
            <a:off x="515008" y="451945"/>
            <a:ext cx="11523006" cy="408480"/>
          </a:xfrm>
        </p:spPr>
        <p:txBody>
          <a:bodyPr/>
          <a:lstStyle/>
          <a:p>
            <a:r>
              <a:rPr lang="de-DE" altLang="de-DE" sz="3200" dirty="0">
                <a:ea typeface="ＭＳ Ｐゴシック" panose="020B0600070205080204" pitchFamily="34" charset="-128"/>
              </a:rPr>
              <a:t>2. Für alles dankbar sein/danken</a:t>
            </a:r>
          </a:p>
        </p:txBody>
      </p:sp>
      <p:sp>
        <p:nvSpPr>
          <p:cNvPr id="24578" name="Inhaltsplatzhalter 2">
            <a:extLst>
              <a:ext uri="{FF2B5EF4-FFF2-40B4-BE49-F238E27FC236}">
                <a16:creationId xmlns:a16="http://schemas.microsoft.com/office/drawing/2014/main" xmlns="" id="{1F135ED1-B4D3-7547-ADC6-246071147477}"/>
              </a:ext>
            </a:extLst>
          </p:cNvPr>
          <p:cNvSpPr>
            <a:spLocks noGrp="1" noChangeArrowheads="1"/>
          </p:cNvSpPr>
          <p:nvPr>
            <p:ph idx="1"/>
          </p:nvPr>
        </p:nvSpPr>
        <p:spPr bwMode="auto">
          <a:xfrm>
            <a:off x="0" y="1460938"/>
            <a:ext cx="12038013" cy="45366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57200" indent="-457200">
              <a:lnSpc>
                <a:spcPts val="3950"/>
              </a:lnSpc>
              <a:spcBef>
                <a:spcPts val="2500"/>
              </a:spcBef>
              <a:spcAft>
                <a:spcPts val="2400"/>
              </a:spcAft>
              <a:buFont typeface="Arial" panose="020B0604020202020204" pitchFamily="34" charset="0"/>
              <a:buChar char="•"/>
            </a:pPr>
            <a:r>
              <a:rPr lang="de-DE" altLang="de-DE" sz="3000" dirty="0">
                <a:solidFill>
                  <a:srgbClr val="0070C0"/>
                </a:solidFill>
                <a:ea typeface="ＭＳ Ｐゴシック" panose="020B0600070205080204" pitchFamily="34" charset="-128"/>
              </a:rPr>
              <a:t>Für alles danken, was Gott bewirkt</a:t>
            </a:r>
            <a:r>
              <a:rPr lang="de-DE" altLang="de-DE" sz="3000" dirty="0">
                <a:ea typeface="ＭＳ Ｐゴシック" panose="020B0600070205080204" pitchFamily="34" charset="-128"/>
              </a:rPr>
              <a:t>, auch durch Leid, denn „</a:t>
            </a:r>
            <a:r>
              <a:rPr lang="de-CH" altLang="de-DE" sz="3000" dirty="0">
                <a:solidFill>
                  <a:srgbClr val="0070C0"/>
                </a:solidFill>
                <a:ea typeface="ＭＳ Ｐゴシック" panose="020B0600070205080204" pitchFamily="34" charset="-128"/>
              </a:rPr>
              <a:t>euch ist es im Blick auf Christus aus Gnaden geschenkt worden</a:t>
            </a:r>
            <a:r>
              <a:rPr lang="de-CH" altLang="de-DE" sz="3000" dirty="0">
                <a:ea typeface="ＭＳ Ｐゴシック" panose="020B0600070205080204" pitchFamily="34" charset="-128"/>
              </a:rPr>
              <a:t>, nicht allein an ihn zu glauben, sondern </a:t>
            </a:r>
            <a:r>
              <a:rPr lang="de-CH" altLang="de-DE" sz="3000" dirty="0">
                <a:solidFill>
                  <a:srgbClr val="0070C0"/>
                </a:solidFill>
                <a:ea typeface="ＭＳ Ｐゴシック" panose="020B0600070205080204" pitchFamily="34" charset="-128"/>
              </a:rPr>
              <a:t>auch für ihn zu leiden</a:t>
            </a:r>
            <a:r>
              <a:rPr lang="de-DE" altLang="de-DE" sz="3000" dirty="0">
                <a:ea typeface="ＭＳ Ｐゴシック" panose="020B0600070205080204" pitchFamily="34" charset="-128"/>
              </a:rPr>
              <a:t>“ (Phil 1,29).</a:t>
            </a:r>
          </a:p>
          <a:p>
            <a:pPr marL="457200" indent="-457200">
              <a:lnSpc>
                <a:spcPts val="3950"/>
              </a:lnSpc>
              <a:spcBef>
                <a:spcPts val="2500"/>
              </a:spcBef>
              <a:spcAft>
                <a:spcPts val="2400"/>
              </a:spcAft>
              <a:buFont typeface="Arial" panose="020B0604020202020204" pitchFamily="34" charset="0"/>
              <a:buChar char="•"/>
            </a:pPr>
            <a:r>
              <a:rPr lang="de-DE" altLang="de-DE" sz="3000" dirty="0" err="1">
                <a:ea typeface="ＭＳ Ｐゴシック" panose="020B0600070205080204" pitchFamily="34" charset="-128"/>
              </a:rPr>
              <a:t>Röm</a:t>
            </a:r>
            <a:r>
              <a:rPr lang="de-DE" altLang="de-DE" sz="3000" dirty="0">
                <a:ea typeface="ＭＳ Ｐゴシック" panose="020B0600070205080204" pitchFamily="34" charset="-128"/>
              </a:rPr>
              <a:t> 8,38f.: „</a:t>
            </a:r>
            <a:r>
              <a:rPr lang="de-CH" altLang="de-DE" sz="3000" dirty="0">
                <a:ea typeface="ＭＳ Ｐゴシック" panose="020B0600070205080204" pitchFamily="34" charset="-128"/>
              </a:rPr>
              <a:t>Denn ich bin überzeugt, dass weder Tod noch Leben, … weder Höhe noch Tiefe, </a:t>
            </a:r>
            <a:r>
              <a:rPr lang="de-CH" altLang="de-DE" sz="3000" dirty="0">
                <a:solidFill>
                  <a:srgbClr val="0070C0"/>
                </a:solidFill>
                <a:ea typeface="ＭＳ Ｐゴシック" panose="020B0600070205080204" pitchFamily="34" charset="-128"/>
              </a:rPr>
              <a:t>noch irgendein anderes Geschöpf uns von der Liebe Gottes, die in Christus Jesus ist, unserem Herrn, scheiden können wird</a:t>
            </a:r>
            <a:r>
              <a:rPr lang="de-CH" altLang="de-DE" sz="3000" dirty="0">
                <a:ea typeface="ＭＳ Ｐゴシック" panose="020B0600070205080204" pitchFamily="34" charset="-128"/>
              </a:rPr>
              <a:t>.</a:t>
            </a:r>
            <a:r>
              <a:rPr lang="de-DE" altLang="de-DE" sz="3000" dirty="0">
                <a:ea typeface="ＭＳ Ｐゴシック" panose="020B0600070205080204" pitchFamily="34" charset="-128"/>
              </a:rPr>
              <a:t>“</a:t>
            </a:r>
          </a:p>
        </p:txBody>
      </p:sp>
      <p:sp>
        <p:nvSpPr>
          <p:cNvPr id="3" name="Foliennummernplatzhalter 2">
            <a:extLst>
              <a:ext uri="{FF2B5EF4-FFF2-40B4-BE49-F238E27FC236}">
                <a16:creationId xmlns:a16="http://schemas.microsoft.com/office/drawing/2014/main" xmlns="" id="{0BD43304-095C-4845-A15D-FCC0AD0A5430}"/>
              </a:ext>
            </a:extLst>
          </p:cNvPr>
          <p:cNvSpPr>
            <a:spLocks noGrp="1"/>
          </p:cNvSpPr>
          <p:nvPr>
            <p:ph type="sldNum" sz="quarter" idx="10"/>
          </p:nvPr>
        </p:nvSpPr>
        <p:spPr/>
        <p:txBody>
          <a:bodyPr/>
          <a:lstStyle/>
          <a:p>
            <a:pPr algn="ctr">
              <a:defRPr/>
            </a:pPr>
            <a:fld id="{BBE02263-1D18-B444-B65F-E0D94B879B87}" type="slidenum">
              <a:rPr lang="de-DE" smtClean="0"/>
              <a:pPr algn="ctr">
                <a:defRPr/>
              </a:pPr>
              <a:t>17</a:t>
            </a:fld>
            <a:endParaRPr lang="de-DE"/>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el 1">
            <a:extLst>
              <a:ext uri="{FF2B5EF4-FFF2-40B4-BE49-F238E27FC236}">
                <a16:creationId xmlns:a16="http://schemas.microsoft.com/office/drawing/2014/main" xmlns="" id="{51AE2A52-3DFF-4A46-AF0A-1A276C6C4840}"/>
              </a:ext>
            </a:extLst>
          </p:cNvPr>
          <p:cNvSpPr>
            <a:spLocks noGrp="1" noChangeArrowheads="1"/>
          </p:cNvSpPr>
          <p:nvPr>
            <p:ph type="title"/>
          </p:nvPr>
        </p:nvSpPr>
        <p:spPr>
          <a:xfrm>
            <a:off x="153987" y="1910280"/>
            <a:ext cx="11796587" cy="1831457"/>
          </a:xfrm>
        </p:spPr>
        <p:txBody>
          <a:bodyPr/>
          <a:lstStyle/>
          <a:p>
            <a:pPr algn="ctr"/>
            <a:r>
              <a:rPr lang="de-DE" altLang="de-DE" sz="5400" dirty="0">
                <a:ea typeface="ＭＳ Ｐゴシック" panose="020B0600070205080204" pitchFamily="34" charset="-128"/>
              </a:rPr>
              <a:t>3. Unsere Anliegen in/mit Dankbarkeit Gott darbringen (Phil 4,6)</a:t>
            </a:r>
          </a:p>
        </p:txBody>
      </p:sp>
      <p:sp>
        <p:nvSpPr>
          <p:cNvPr id="3" name="Inhaltsplatzhalter 2">
            <a:extLst>
              <a:ext uri="{FF2B5EF4-FFF2-40B4-BE49-F238E27FC236}">
                <a16:creationId xmlns:a16="http://schemas.microsoft.com/office/drawing/2014/main" xmlns="" id="{C556EC84-E3CA-BA44-AE84-32E5A3E34A45}"/>
              </a:ext>
            </a:extLst>
          </p:cNvPr>
          <p:cNvSpPr>
            <a:spLocks noGrp="1"/>
          </p:cNvSpPr>
          <p:nvPr>
            <p:ph idx="1"/>
          </p:nvPr>
        </p:nvSpPr>
        <p:spPr>
          <a:xfrm>
            <a:off x="415925" y="3636963"/>
            <a:ext cx="11622088" cy="2105025"/>
          </a:xfrm>
        </p:spPr>
        <p:txBody>
          <a:bodyPr/>
          <a:lstStyle/>
          <a:p>
            <a:pPr marL="285740" indent="-285740">
              <a:spcBef>
                <a:spcPts val="844"/>
              </a:spcBef>
              <a:defRPr/>
            </a:pPr>
            <a:endParaRPr lang="de-DE" sz="2953" dirty="0"/>
          </a:p>
          <a:p>
            <a:pPr marL="285740" indent="-285740">
              <a:spcBef>
                <a:spcPts val="844"/>
              </a:spcBef>
              <a:defRPr/>
            </a:pPr>
            <a:endParaRPr lang="de-DE" sz="2953" dirty="0"/>
          </a:p>
          <a:p>
            <a:pPr marL="285740" indent="-285740">
              <a:spcBef>
                <a:spcPts val="844"/>
              </a:spcBef>
              <a:defRPr/>
            </a:pPr>
            <a:endParaRPr lang="de-DE" sz="2953" dirty="0"/>
          </a:p>
        </p:txBody>
      </p:sp>
      <p:sp>
        <p:nvSpPr>
          <p:cNvPr id="4" name="Foliennummernplatzhalter 3">
            <a:extLst>
              <a:ext uri="{FF2B5EF4-FFF2-40B4-BE49-F238E27FC236}">
                <a16:creationId xmlns:a16="http://schemas.microsoft.com/office/drawing/2014/main" xmlns="" id="{76653991-8120-B843-A1B2-4FF75DD48F1D}"/>
              </a:ext>
            </a:extLst>
          </p:cNvPr>
          <p:cNvSpPr>
            <a:spLocks noGrp="1"/>
          </p:cNvSpPr>
          <p:nvPr>
            <p:ph type="sldNum" sz="quarter" idx="10"/>
          </p:nvPr>
        </p:nvSpPr>
        <p:spPr/>
        <p:txBody>
          <a:bodyPr/>
          <a:lstStyle/>
          <a:p>
            <a:pPr algn="ctr">
              <a:defRPr/>
            </a:pPr>
            <a:fld id="{BBE02263-1D18-B444-B65F-E0D94B879B87}" type="slidenum">
              <a:rPr lang="de-DE" smtClean="0"/>
              <a:pPr algn="ctr">
                <a:defRPr/>
              </a:pPr>
              <a:t>18</a:t>
            </a:fld>
            <a:endParaRPr lang="de-DE"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el 1">
            <a:extLst>
              <a:ext uri="{FF2B5EF4-FFF2-40B4-BE49-F238E27FC236}">
                <a16:creationId xmlns:a16="http://schemas.microsoft.com/office/drawing/2014/main" xmlns="" id="{35A5B088-32EA-3743-8BFD-040B8D9971A3}"/>
              </a:ext>
            </a:extLst>
          </p:cNvPr>
          <p:cNvSpPr>
            <a:spLocks noGrp="1" noChangeArrowheads="1"/>
          </p:cNvSpPr>
          <p:nvPr>
            <p:ph type="title"/>
          </p:nvPr>
        </p:nvSpPr>
        <p:spPr>
          <a:xfrm>
            <a:off x="441434" y="399393"/>
            <a:ext cx="11596579" cy="494370"/>
          </a:xfrm>
        </p:spPr>
        <p:txBody>
          <a:bodyPr/>
          <a:lstStyle/>
          <a:p>
            <a:r>
              <a:rPr lang="de-DE" altLang="de-DE" sz="3200" dirty="0">
                <a:ea typeface="ＭＳ Ｐゴシック" panose="020B0600070205080204" pitchFamily="34" charset="-128"/>
              </a:rPr>
              <a:t>3. Anliegen in/mit Dankbarkeit Gott darbringen</a:t>
            </a:r>
          </a:p>
        </p:txBody>
      </p:sp>
      <p:sp>
        <p:nvSpPr>
          <p:cNvPr id="26626" name="Inhaltsplatzhalter 2">
            <a:extLst>
              <a:ext uri="{FF2B5EF4-FFF2-40B4-BE49-F238E27FC236}">
                <a16:creationId xmlns:a16="http://schemas.microsoft.com/office/drawing/2014/main" xmlns="" id="{9B195FA1-9D6A-064D-8337-59FFE558C783}"/>
              </a:ext>
            </a:extLst>
          </p:cNvPr>
          <p:cNvSpPr>
            <a:spLocks noGrp="1" noChangeArrowheads="1"/>
          </p:cNvSpPr>
          <p:nvPr>
            <p:ph idx="1"/>
          </p:nvPr>
        </p:nvSpPr>
        <p:spPr bwMode="auto">
          <a:xfrm>
            <a:off x="0" y="1408386"/>
            <a:ext cx="12038013" cy="4566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57200" indent="-457200">
              <a:lnSpc>
                <a:spcPts val="4700"/>
              </a:lnSpc>
              <a:spcBef>
                <a:spcPts val="1900"/>
              </a:spcBef>
              <a:spcAft>
                <a:spcPts val="2400"/>
              </a:spcAft>
              <a:buFont typeface="Arial" panose="020B0604020202020204" pitchFamily="34" charset="0"/>
              <a:buChar char="•"/>
            </a:pPr>
            <a:r>
              <a:rPr lang="de-DE" altLang="de-DE" sz="3500" dirty="0">
                <a:ea typeface="ＭＳ Ｐゴシック" panose="020B0600070205080204" pitchFamily="34" charset="-128"/>
              </a:rPr>
              <a:t>Phil 4,6: „</a:t>
            </a:r>
            <a:r>
              <a:rPr lang="de-CH" altLang="de-DE" sz="3500" dirty="0">
                <a:ea typeface="ＭＳ Ｐゴシック" panose="020B0600070205080204" pitchFamily="34" charset="-128"/>
              </a:rPr>
              <a:t>Sorgt euch um nichts, </a:t>
            </a:r>
            <a:r>
              <a:rPr lang="de-CH" altLang="de-DE" sz="3500" dirty="0">
                <a:solidFill>
                  <a:srgbClr val="0070C0"/>
                </a:solidFill>
                <a:ea typeface="ＭＳ Ｐゴシック" panose="020B0600070205080204" pitchFamily="34" charset="-128"/>
              </a:rPr>
              <a:t>sondern in allen Dingen lasst eure Anliegen in Gebet und Flehen in/mit </a:t>
            </a:r>
            <a:r>
              <a:rPr lang="de-CH" altLang="de-DE" sz="3500" dirty="0" err="1">
                <a:solidFill>
                  <a:srgbClr val="0070C0"/>
                </a:solidFill>
                <a:ea typeface="ＭＳ Ｐゴシック" panose="020B0600070205080204" pitchFamily="34" charset="-128"/>
              </a:rPr>
              <a:t>Danksa-gung</a:t>
            </a:r>
            <a:r>
              <a:rPr lang="de-CH" altLang="de-DE" sz="3500" dirty="0">
                <a:solidFill>
                  <a:srgbClr val="0070C0"/>
                </a:solidFill>
                <a:ea typeface="ＭＳ Ｐゴシック" panose="020B0600070205080204" pitchFamily="34" charset="-128"/>
              </a:rPr>
              <a:t> vor Gott kundwerden</a:t>
            </a:r>
            <a:r>
              <a:rPr lang="de-CH" altLang="de-DE" sz="3500" dirty="0">
                <a:ea typeface="ＭＳ Ｐゴシック" panose="020B0600070205080204" pitchFamily="34" charset="-128"/>
              </a:rPr>
              <a:t>!</a:t>
            </a:r>
            <a:r>
              <a:rPr lang="de-DE" altLang="de-DE" sz="3500" dirty="0">
                <a:ea typeface="ＭＳ Ｐゴシック" panose="020B0600070205080204" pitchFamily="34" charset="-128"/>
              </a:rPr>
              <a:t>“</a:t>
            </a:r>
          </a:p>
          <a:p>
            <a:pPr marL="457200" indent="-457200">
              <a:lnSpc>
                <a:spcPts val="4700"/>
              </a:lnSpc>
              <a:spcBef>
                <a:spcPts val="1900"/>
              </a:spcBef>
              <a:spcAft>
                <a:spcPts val="2400"/>
              </a:spcAft>
              <a:buFont typeface="Arial" panose="020B0604020202020204" pitchFamily="34" charset="0"/>
              <a:buChar char="•"/>
            </a:pPr>
            <a:r>
              <a:rPr lang="de-DE" altLang="de-DE" sz="3500" dirty="0">
                <a:ea typeface="ＭＳ Ｐゴシック" panose="020B0600070205080204" pitchFamily="34" charset="-128"/>
              </a:rPr>
              <a:t>Vgl. Phil 1,3f.: „</a:t>
            </a:r>
            <a:r>
              <a:rPr lang="de-CH" altLang="de-DE" sz="3500" dirty="0">
                <a:solidFill>
                  <a:srgbClr val="0070C0"/>
                </a:solidFill>
                <a:ea typeface="ＭＳ Ｐゴシック" panose="020B0600070205080204" pitchFamily="34" charset="-128"/>
              </a:rPr>
              <a:t>Ich danke meinem Gott </a:t>
            </a:r>
            <a:r>
              <a:rPr lang="de-CH" altLang="de-DE" sz="3500" dirty="0">
                <a:ea typeface="ＭＳ Ｐゴシック" panose="020B0600070205080204" pitchFamily="34" charset="-128"/>
              </a:rPr>
              <a:t>bei jeder </a:t>
            </a:r>
            <a:r>
              <a:rPr lang="de-CH" altLang="de-DE" sz="3500" dirty="0" err="1">
                <a:ea typeface="ＭＳ Ｐゴシック" panose="020B0600070205080204" pitchFamily="34" charset="-128"/>
              </a:rPr>
              <a:t>Erinne-rung</a:t>
            </a:r>
            <a:r>
              <a:rPr lang="de-CH" altLang="de-DE" sz="3500" dirty="0">
                <a:ea typeface="ＭＳ Ｐゴシック" panose="020B0600070205080204" pitchFamily="34" charset="-128"/>
              </a:rPr>
              <a:t> an euch in jedem meiner Gebete </a:t>
            </a:r>
            <a:r>
              <a:rPr lang="de-CH" altLang="de-DE" sz="3500" dirty="0">
                <a:solidFill>
                  <a:srgbClr val="0070C0"/>
                </a:solidFill>
                <a:ea typeface="ＭＳ Ｐゴシック" panose="020B0600070205080204" pitchFamily="34" charset="-128"/>
              </a:rPr>
              <a:t>allezeit für euch alle, indem ich mit Freuden die Bitte darbringe </a:t>
            </a:r>
            <a:r>
              <a:rPr lang="de-CH" altLang="de-DE" sz="3500" dirty="0">
                <a:ea typeface="ＭＳ Ｐゴシック" panose="020B0600070205080204" pitchFamily="34" charset="-128"/>
              </a:rPr>
              <a:t>…</a:t>
            </a:r>
            <a:r>
              <a:rPr lang="de-DE" altLang="de-DE" sz="3500" dirty="0">
                <a:ea typeface="ＭＳ Ｐゴシック" panose="020B0600070205080204" pitchFamily="34" charset="-128"/>
              </a:rPr>
              <a:t>“</a:t>
            </a:r>
          </a:p>
        </p:txBody>
      </p:sp>
      <p:sp>
        <p:nvSpPr>
          <p:cNvPr id="3" name="Foliennummernplatzhalter 2">
            <a:extLst>
              <a:ext uri="{FF2B5EF4-FFF2-40B4-BE49-F238E27FC236}">
                <a16:creationId xmlns:a16="http://schemas.microsoft.com/office/drawing/2014/main" xmlns="" id="{9ACEB38D-4D49-8949-B2E2-BA54C702F3C6}"/>
              </a:ext>
            </a:extLst>
          </p:cNvPr>
          <p:cNvSpPr>
            <a:spLocks noGrp="1"/>
          </p:cNvSpPr>
          <p:nvPr>
            <p:ph type="sldNum" sz="quarter" idx="10"/>
          </p:nvPr>
        </p:nvSpPr>
        <p:spPr/>
        <p:txBody>
          <a:bodyPr/>
          <a:lstStyle/>
          <a:p>
            <a:pPr algn="ctr">
              <a:defRPr/>
            </a:pPr>
            <a:fld id="{BBE02263-1D18-B444-B65F-E0D94B879B87}" type="slidenum">
              <a:rPr lang="de-DE" smtClean="0"/>
              <a:pPr algn="ctr">
                <a:defRPr/>
              </a:pPr>
              <a:t>19</a:t>
            </a:fld>
            <a:endParaRPr lang="de-DE"/>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9335977-4038-EC4E-A713-75FFFF242D5A}"/>
              </a:ext>
            </a:extLst>
          </p:cNvPr>
          <p:cNvSpPr>
            <a:spLocks noGrp="1"/>
          </p:cNvSpPr>
          <p:nvPr>
            <p:ph type="title"/>
          </p:nvPr>
        </p:nvSpPr>
        <p:spPr>
          <a:xfrm>
            <a:off x="400050" y="263525"/>
            <a:ext cx="11637963" cy="577850"/>
          </a:xfrm>
        </p:spPr>
        <p:txBody>
          <a:bodyPr/>
          <a:lstStyle/>
          <a:p>
            <a:pPr>
              <a:defRPr/>
            </a:pPr>
            <a:r>
              <a:rPr lang="de-DE" sz="7031" dirty="0"/>
              <a:t>Gliederung</a:t>
            </a:r>
          </a:p>
        </p:txBody>
      </p:sp>
      <p:sp>
        <p:nvSpPr>
          <p:cNvPr id="3" name="Inhaltsplatzhalter 2">
            <a:extLst>
              <a:ext uri="{FF2B5EF4-FFF2-40B4-BE49-F238E27FC236}">
                <a16:creationId xmlns:a16="http://schemas.microsoft.com/office/drawing/2014/main" xmlns="" id="{2CEEDEBB-7934-FE46-8714-E48DB4BEED36}"/>
              </a:ext>
            </a:extLst>
          </p:cNvPr>
          <p:cNvSpPr>
            <a:spLocks noGrp="1"/>
          </p:cNvSpPr>
          <p:nvPr>
            <p:ph idx="1"/>
          </p:nvPr>
        </p:nvSpPr>
        <p:spPr>
          <a:xfrm>
            <a:off x="79375" y="1897063"/>
            <a:ext cx="11958638" cy="3844925"/>
          </a:xfrm>
        </p:spPr>
        <p:txBody>
          <a:bodyPr/>
          <a:lstStyle/>
          <a:p>
            <a:pPr marL="0" indent="0">
              <a:lnSpc>
                <a:spcPts val="4050"/>
              </a:lnSpc>
              <a:spcBef>
                <a:spcPts val="1303"/>
              </a:spcBef>
              <a:spcAft>
                <a:spcPts val="2400"/>
              </a:spcAft>
              <a:defRPr/>
            </a:pPr>
            <a:r>
              <a:rPr lang="de-DE" sz="2953" dirty="0"/>
              <a:t>1. In allem dankbar sein/danken (1. </a:t>
            </a:r>
            <a:r>
              <a:rPr lang="de-DE" sz="2953" dirty="0" err="1"/>
              <a:t>Thess</a:t>
            </a:r>
            <a:r>
              <a:rPr lang="de-DE" sz="2953" dirty="0"/>
              <a:t> 5,18)</a:t>
            </a:r>
          </a:p>
          <a:p>
            <a:pPr marL="0" indent="0">
              <a:lnSpc>
                <a:spcPts val="4050"/>
              </a:lnSpc>
              <a:spcBef>
                <a:spcPts val="1303"/>
              </a:spcBef>
              <a:spcAft>
                <a:spcPts val="2400"/>
              </a:spcAft>
              <a:defRPr/>
            </a:pPr>
            <a:r>
              <a:rPr lang="de-DE" sz="2953" dirty="0"/>
              <a:t>2. Für alles dankbar sein/danken (</a:t>
            </a:r>
            <a:r>
              <a:rPr lang="de-DE" sz="2953" dirty="0" err="1"/>
              <a:t>Eph</a:t>
            </a:r>
            <a:r>
              <a:rPr lang="de-DE" sz="2953" dirty="0"/>
              <a:t> 5,20)</a:t>
            </a:r>
          </a:p>
          <a:p>
            <a:pPr marL="0" indent="0">
              <a:lnSpc>
                <a:spcPts val="4050"/>
              </a:lnSpc>
              <a:spcBef>
                <a:spcPts val="1303"/>
              </a:spcBef>
              <a:spcAft>
                <a:spcPts val="2400"/>
              </a:spcAft>
              <a:defRPr/>
            </a:pPr>
            <a:r>
              <a:rPr lang="de-DE" sz="2953" dirty="0"/>
              <a:t>3. Unsere Anliegen Gott mit Dankbarkeit darbringen (Phil 4,6)</a:t>
            </a:r>
          </a:p>
          <a:p>
            <a:pPr marL="0" indent="0">
              <a:lnSpc>
                <a:spcPts val="4050"/>
              </a:lnSpc>
              <a:spcBef>
                <a:spcPts val="1303"/>
              </a:spcBef>
              <a:spcAft>
                <a:spcPts val="2400"/>
              </a:spcAft>
              <a:defRPr/>
            </a:pPr>
            <a:endParaRPr lang="de-DE" sz="2953" dirty="0"/>
          </a:p>
          <a:p>
            <a:pPr marL="0" indent="0">
              <a:spcBef>
                <a:spcPts val="844"/>
              </a:spcBef>
              <a:defRPr/>
            </a:pPr>
            <a:endParaRPr lang="de-DE" sz="2953" dirty="0"/>
          </a:p>
          <a:p>
            <a:pPr marL="285740" indent="-285740">
              <a:spcBef>
                <a:spcPts val="844"/>
              </a:spcBef>
              <a:defRPr/>
            </a:pPr>
            <a:endParaRPr lang="de-DE" sz="2953" dirty="0"/>
          </a:p>
        </p:txBody>
      </p:sp>
      <p:sp>
        <p:nvSpPr>
          <p:cNvPr id="5" name="Foliennummernplatzhalter 4">
            <a:extLst>
              <a:ext uri="{FF2B5EF4-FFF2-40B4-BE49-F238E27FC236}">
                <a16:creationId xmlns:a16="http://schemas.microsoft.com/office/drawing/2014/main" xmlns="" id="{E1504D98-5F2C-D248-832C-040AF0247098}"/>
              </a:ext>
            </a:extLst>
          </p:cNvPr>
          <p:cNvSpPr>
            <a:spLocks noGrp="1"/>
          </p:cNvSpPr>
          <p:nvPr>
            <p:ph type="sldNum" sz="quarter" idx="10"/>
          </p:nvPr>
        </p:nvSpPr>
        <p:spPr/>
        <p:txBody>
          <a:bodyPr/>
          <a:lstStyle/>
          <a:p>
            <a:pPr algn="ctr">
              <a:defRPr/>
            </a:pPr>
            <a:fld id="{BBE02263-1D18-B444-B65F-E0D94B879B87}" type="slidenum">
              <a:rPr lang="de-DE" smtClean="0"/>
              <a:pPr algn="ctr">
                <a:defRPr/>
              </a:pPr>
              <a:t>2</a:t>
            </a:fld>
            <a:endParaRPr lang="de-DE"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el 1">
            <a:extLst>
              <a:ext uri="{FF2B5EF4-FFF2-40B4-BE49-F238E27FC236}">
                <a16:creationId xmlns:a16="http://schemas.microsoft.com/office/drawing/2014/main" xmlns="" id="{23309978-C39E-D24E-8B7A-6DE16AFB780F}"/>
              </a:ext>
            </a:extLst>
          </p:cNvPr>
          <p:cNvSpPr>
            <a:spLocks noGrp="1" noChangeArrowheads="1"/>
          </p:cNvSpPr>
          <p:nvPr>
            <p:ph type="title"/>
          </p:nvPr>
        </p:nvSpPr>
        <p:spPr>
          <a:xfrm>
            <a:off x="476250" y="25400"/>
            <a:ext cx="11561763" cy="1027113"/>
          </a:xfrm>
        </p:spPr>
        <p:txBody>
          <a:bodyPr/>
          <a:lstStyle/>
          <a:p>
            <a:r>
              <a:rPr lang="de-DE" altLang="de-DE" sz="3200" dirty="0">
                <a:ea typeface="ＭＳ Ｐゴシック" panose="020B0600070205080204" pitchFamily="34" charset="-128"/>
              </a:rPr>
              <a:t>3. Anliegen in/mit Dankbarkeit Gott darbringen</a:t>
            </a:r>
          </a:p>
        </p:txBody>
      </p:sp>
      <p:sp>
        <p:nvSpPr>
          <p:cNvPr id="27650" name="Inhaltsplatzhalter 2">
            <a:extLst>
              <a:ext uri="{FF2B5EF4-FFF2-40B4-BE49-F238E27FC236}">
                <a16:creationId xmlns:a16="http://schemas.microsoft.com/office/drawing/2014/main" xmlns="" id="{107FC406-B95E-B443-8DE4-E11F4450F82D}"/>
              </a:ext>
            </a:extLst>
          </p:cNvPr>
          <p:cNvSpPr>
            <a:spLocks noGrp="1" noChangeArrowheads="1"/>
          </p:cNvSpPr>
          <p:nvPr>
            <p:ph idx="1"/>
          </p:nvPr>
        </p:nvSpPr>
        <p:spPr bwMode="auto">
          <a:xfrm>
            <a:off x="0" y="1271752"/>
            <a:ext cx="12038013" cy="469089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57200" indent="-457200">
              <a:lnSpc>
                <a:spcPts val="4138"/>
              </a:lnSpc>
              <a:buFont typeface="Arial" panose="020B0604020202020204" pitchFamily="34" charset="0"/>
              <a:buChar char="•"/>
            </a:pPr>
            <a:r>
              <a:rPr lang="de-DE" altLang="de-DE" sz="3000" dirty="0" err="1">
                <a:ea typeface="ＭＳ Ｐゴシック" panose="020B0600070205080204" pitchFamily="34" charset="-128"/>
              </a:rPr>
              <a:t>Ps</a:t>
            </a:r>
            <a:r>
              <a:rPr lang="de-DE" altLang="de-DE" sz="3000" dirty="0">
                <a:ea typeface="ＭＳ Ｐゴシック" panose="020B0600070205080204" pitchFamily="34" charset="-128"/>
              </a:rPr>
              <a:t> 37,3-7: „</a:t>
            </a:r>
            <a:r>
              <a:rPr lang="de-CH" altLang="de-DE" sz="3000" dirty="0">
                <a:ea typeface="ＭＳ Ｐゴシック" panose="020B0600070205080204" pitchFamily="34" charset="-128"/>
              </a:rPr>
              <a:t>Vertraue auf den HERRN und tue Gutes; wohne im Land und hüte Treue; </a:t>
            </a:r>
            <a:r>
              <a:rPr lang="de-CH" altLang="de-DE" sz="3000" dirty="0">
                <a:solidFill>
                  <a:srgbClr val="0070C0"/>
                </a:solidFill>
                <a:ea typeface="ＭＳ Ｐゴシック" panose="020B0600070205080204" pitchFamily="34" charset="-128"/>
              </a:rPr>
              <a:t>und habe deine Lust am HERRN, so wird er dir die Bitten/Anliegen deines Herzens (</a:t>
            </a:r>
            <a:r>
              <a:rPr lang="de-DE" altLang="de-DE" sz="3000" dirty="0" err="1">
                <a:solidFill>
                  <a:srgbClr val="0070C0"/>
                </a:solidFill>
                <a:ea typeface="ＭＳ Ｐゴシック" panose="020B0600070205080204" pitchFamily="34" charset="-128"/>
              </a:rPr>
              <a:t>מִש</a:t>
            </a:r>
            <a:r>
              <a:rPr lang="de-DE" altLang="de-DE" sz="3000" dirty="0">
                <a:solidFill>
                  <a:srgbClr val="0070C0"/>
                </a:solidFill>
                <a:ea typeface="ＭＳ Ｐゴシック" panose="020B0600070205080204" pitchFamily="34" charset="-128"/>
              </a:rPr>
              <a:t>ְׁ</a:t>
            </a:r>
            <a:r>
              <a:rPr lang="de-DE" altLang="de-DE" sz="3000" dirty="0" err="1">
                <a:solidFill>
                  <a:srgbClr val="0070C0"/>
                </a:solidFill>
                <a:ea typeface="ＭＳ Ｐゴシック" panose="020B0600070205080204" pitchFamily="34" charset="-128"/>
              </a:rPr>
              <a:t>אֲלֹת</a:t>
            </a:r>
            <a:r>
              <a:rPr lang="de-DE" altLang="de-DE" sz="3000" dirty="0">
                <a:solidFill>
                  <a:srgbClr val="0070C0"/>
                </a:solidFill>
                <a:ea typeface="ＭＳ Ｐゴシック" panose="020B0600070205080204" pitchFamily="34" charset="-128"/>
              </a:rPr>
              <a:t> </a:t>
            </a:r>
            <a:r>
              <a:rPr lang="de-DE" altLang="de-DE" sz="3000" dirty="0" err="1">
                <a:solidFill>
                  <a:srgbClr val="0070C0"/>
                </a:solidFill>
                <a:ea typeface="ＭＳ Ｐゴシック" panose="020B0600070205080204" pitchFamily="34" charset="-128"/>
              </a:rPr>
              <a:t>לִב</a:t>
            </a:r>
            <a:r>
              <a:rPr lang="de-DE" altLang="de-DE" sz="3000" dirty="0">
                <a:solidFill>
                  <a:srgbClr val="0070C0"/>
                </a:solidFill>
                <a:ea typeface="ＭＳ Ｐゴシック" panose="020B0600070205080204" pitchFamily="34" charset="-128"/>
              </a:rPr>
              <a:t>ֶּ</a:t>
            </a:r>
            <a:r>
              <a:rPr lang="de-DE" altLang="de-DE" sz="3000" dirty="0" err="1">
                <a:solidFill>
                  <a:srgbClr val="0070C0"/>
                </a:solidFill>
                <a:ea typeface="ＭＳ Ｐゴシック" panose="020B0600070205080204" pitchFamily="34" charset="-128"/>
              </a:rPr>
              <a:t>ך</a:t>
            </a:r>
            <a:r>
              <a:rPr lang="de-DE" altLang="de-DE" sz="3000" dirty="0">
                <a:solidFill>
                  <a:srgbClr val="0070C0"/>
                </a:solidFill>
                <a:ea typeface="ＭＳ Ｐゴシック" panose="020B0600070205080204" pitchFamily="34" charset="-128"/>
              </a:rPr>
              <a:t>ָ</a:t>
            </a:r>
            <a:r>
              <a:rPr lang="de-CH" altLang="de-DE" sz="3000" dirty="0">
                <a:solidFill>
                  <a:srgbClr val="0070C0"/>
                </a:solidFill>
                <a:ea typeface="ＭＳ Ｐゴシック" panose="020B0600070205080204" pitchFamily="34" charset="-128"/>
              </a:rPr>
              <a:t>) geben. Wälze deinen Weg auf den HERRN und vertraue auf ihn, so wird er </a:t>
            </a:r>
            <a:r>
              <a:rPr lang="de-CH" altLang="de-DE" sz="3000" dirty="0" err="1">
                <a:solidFill>
                  <a:srgbClr val="0070C0"/>
                </a:solidFill>
                <a:ea typeface="ＭＳ Ｐゴシック" panose="020B0600070205080204" pitchFamily="34" charset="-128"/>
              </a:rPr>
              <a:t>han-deln</a:t>
            </a:r>
            <a:r>
              <a:rPr lang="de-CH" altLang="de-DE" sz="3000" dirty="0">
                <a:solidFill>
                  <a:srgbClr val="0070C0"/>
                </a:solidFill>
                <a:ea typeface="ＭＳ Ｐゴシック" panose="020B0600070205080204" pitchFamily="34" charset="-128"/>
              </a:rPr>
              <a:t> </a:t>
            </a:r>
            <a:r>
              <a:rPr lang="de-CH" altLang="de-DE" sz="3000" dirty="0">
                <a:ea typeface="ＭＳ Ｐゴシック" panose="020B0600070205080204" pitchFamily="34" charset="-128"/>
              </a:rPr>
              <a:t>und wird deine Gerechtigkeit aufgehen lassen wie das Licht und dein Recht wie den Mittag. </a:t>
            </a:r>
            <a:r>
              <a:rPr lang="de-CH" altLang="de-DE" sz="3000" dirty="0">
                <a:solidFill>
                  <a:srgbClr val="0070C0"/>
                </a:solidFill>
                <a:ea typeface="ＭＳ Ｐゴシック" panose="020B0600070205080204" pitchFamily="34" charset="-128"/>
              </a:rPr>
              <a:t>Sei still vor dem HERRN und harre auf ihn!</a:t>
            </a:r>
            <a:r>
              <a:rPr lang="de-CH" altLang="de-DE" sz="3000" dirty="0">
                <a:ea typeface="ＭＳ Ｐゴシック" panose="020B0600070205080204" pitchFamily="34" charset="-128"/>
              </a:rPr>
              <a:t> Entrüste dich nicht über den, dessen Weg gelingt, über den Mann, der böse Pläne ausführt!</a:t>
            </a:r>
            <a:r>
              <a:rPr lang="de-DE" altLang="de-DE" sz="3000" dirty="0">
                <a:ea typeface="ＭＳ Ｐゴシック" panose="020B0600070205080204" pitchFamily="34" charset="-128"/>
              </a:rPr>
              <a:t>“</a:t>
            </a:r>
          </a:p>
        </p:txBody>
      </p:sp>
      <p:sp>
        <p:nvSpPr>
          <p:cNvPr id="3" name="Foliennummernplatzhalter 2">
            <a:extLst>
              <a:ext uri="{FF2B5EF4-FFF2-40B4-BE49-F238E27FC236}">
                <a16:creationId xmlns:a16="http://schemas.microsoft.com/office/drawing/2014/main" xmlns="" id="{752B21DE-2AD6-4449-A32C-E29167A3BCA2}"/>
              </a:ext>
            </a:extLst>
          </p:cNvPr>
          <p:cNvSpPr>
            <a:spLocks noGrp="1"/>
          </p:cNvSpPr>
          <p:nvPr>
            <p:ph type="sldNum" sz="quarter" idx="10"/>
          </p:nvPr>
        </p:nvSpPr>
        <p:spPr/>
        <p:txBody>
          <a:bodyPr/>
          <a:lstStyle/>
          <a:p>
            <a:pPr algn="ctr">
              <a:defRPr/>
            </a:pPr>
            <a:fld id="{BBE02263-1D18-B444-B65F-E0D94B879B87}" type="slidenum">
              <a:rPr lang="de-DE" smtClean="0"/>
              <a:pPr algn="ctr">
                <a:defRPr/>
              </a:pPr>
              <a:t>20</a:t>
            </a:fld>
            <a:endParaRPr lang="de-DE"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el 1">
            <a:extLst>
              <a:ext uri="{FF2B5EF4-FFF2-40B4-BE49-F238E27FC236}">
                <a16:creationId xmlns:a16="http://schemas.microsoft.com/office/drawing/2014/main" xmlns="" id="{15B945F6-88E2-394B-9D4B-EF1EDC144E1A}"/>
              </a:ext>
            </a:extLst>
          </p:cNvPr>
          <p:cNvSpPr>
            <a:spLocks noGrp="1" noChangeArrowheads="1"/>
          </p:cNvSpPr>
          <p:nvPr>
            <p:ph type="title"/>
          </p:nvPr>
        </p:nvSpPr>
        <p:spPr>
          <a:xfrm>
            <a:off x="514350" y="25400"/>
            <a:ext cx="11523663" cy="1414463"/>
          </a:xfrm>
        </p:spPr>
        <p:txBody>
          <a:bodyPr/>
          <a:lstStyle/>
          <a:p>
            <a:r>
              <a:rPr lang="de-DE" altLang="de-DE" sz="3200" dirty="0">
                <a:ea typeface="ＭＳ Ｐゴシック" panose="020B0600070205080204" pitchFamily="34" charset="-128"/>
              </a:rPr>
              <a:t>3. Anliegen in/mit Dankbarkeit Gott darbringen</a:t>
            </a:r>
          </a:p>
        </p:txBody>
      </p:sp>
      <p:sp>
        <p:nvSpPr>
          <p:cNvPr id="28674" name="Inhaltsplatzhalter 2">
            <a:extLst>
              <a:ext uri="{FF2B5EF4-FFF2-40B4-BE49-F238E27FC236}">
                <a16:creationId xmlns:a16="http://schemas.microsoft.com/office/drawing/2014/main" xmlns="" id="{4DDA918B-0653-5C48-B2B7-A59C8B4828D6}"/>
              </a:ext>
            </a:extLst>
          </p:cNvPr>
          <p:cNvSpPr>
            <a:spLocks noGrp="1" noChangeArrowheads="1"/>
          </p:cNvSpPr>
          <p:nvPr>
            <p:ph idx="1"/>
          </p:nvPr>
        </p:nvSpPr>
        <p:spPr bwMode="auto">
          <a:xfrm>
            <a:off x="0" y="1671146"/>
            <a:ext cx="12038013" cy="425658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57200" indent="-457200">
              <a:lnSpc>
                <a:spcPts val="4863"/>
              </a:lnSpc>
              <a:spcBef>
                <a:spcPts val="1300"/>
              </a:spcBef>
              <a:spcAft>
                <a:spcPts val="1200"/>
              </a:spcAft>
              <a:buFont typeface="Arial" panose="020B0604020202020204" pitchFamily="34" charset="0"/>
              <a:buChar char="•"/>
            </a:pPr>
            <a:r>
              <a:rPr lang="de-DE" altLang="de-DE" sz="3600" dirty="0" err="1">
                <a:ea typeface="ＭＳ Ｐゴシック" panose="020B0600070205080204" pitchFamily="34" charset="-128"/>
              </a:rPr>
              <a:t>Ps</a:t>
            </a:r>
            <a:r>
              <a:rPr lang="de-DE" altLang="de-DE" sz="3600" dirty="0">
                <a:ea typeface="ＭＳ Ｐゴシック" panose="020B0600070205080204" pitchFamily="34" charset="-128"/>
              </a:rPr>
              <a:t> 50,14f.23: „</a:t>
            </a:r>
            <a:r>
              <a:rPr lang="de-CH" altLang="de-DE" sz="3600" dirty="0">
                <a:solidFill>
                  <a:srgbClr val="0070C0"/>
                </a:solidFill>
                <a:ea typeface="ＭＳ Ｐゴシック" panose="020B0600070205080204" pitchFamily="34" charset="-128"/>
              </a:rPr>
              <a:t>Opfere Gott Dank</a:t>
            </a:r>
            <a:r>
              <a:rPr lang="de-CH" altLang="de-DE" sz="3600" dirty="0">
                <a:ea typeface="ＭＳ Ｐゴシック" panose="020B0600070205080204" pitchFamily="34" charset="-128"/>
              </a:rPr>
              <a:t> und erfülle dem Höch-</a:t>
            </a:r>
            <a:r>
              <a:rPr lang="de-CH" altLang="de-DE" sz="3600" dirty="0" err="1">
                <a:ea typeface="ＭＳ Ｐゴシック" panose="020B0600070205080204" pitchFamily="34" charset="-128"/>
              </a:rPr>
              <a:t>sten</a:t>
            </a:r>
            <a:r>
              <a:rPr lang="de-CH" altLang="de-DE" sz="3600" dirty="0">
                <a:ea typeface="ＭＳ Ｐゴシック" panose="020B0600070205080204" pitchFamily="34" charset="-128"/>
              </a:rPr>
              <a:t> deine Gelübde. </a:t>
            </a:r>
            <a:r>
              <a:rPr lang="de-CH" altLang="de-DE" sz="3600" dirty="0">
                <a:solidFill>
                  <a:srgbClr val="0070C0"/>
                </a:solidFill>
                <a:ea typeface="ＭＳ Ｐゴシック" panose="020B0600070205080204" pitchFamily="34" charset="-128"/>
              </a:rPr>
              <a:t>Und rufe mich an am Tag der Not</a:t>
            </a:r>
            <a:r>
              <a:rPr lang="de-CH" altLang="de-DE" sz="3600" dirty="0">
                <a:ea typeface="ＭＳ Ｐゴシック" panose="020B0600070205080204" pitchFamily="34" charset="-128"/>
              </a:rPr>
              <a:t>; ich will dich erretten, und du wirst mich verherrlichen! … </a:t>
            </a:r>
            <a:r>
              <a:rPr lang="de-CH" altLang="de-DE" sz="3600" dirty="0">
                <a:solidFill>
                  <a:srgbClr val="0070C0"/>
                </a:solidFill>
                <a:ea typeface="ＭＳ Ｐゴシック" panose="020B0600070205080204" pitchFamily="34" charset="-128"/>
              </a:rPr>
              <a:t>Wer Dank opfert, verherrlicht mich und bahnt einen Weg; ihn werde ich das Heil/die Hilfe/Rettung Gottes sehen lassen</a:t>
            </a:r>
            <a:r>
              <a:rPr lang="de-CH" altLang="de-DE" sz="3600" dirty="0">
                <a:ea typeface="ＭＳ Ｐゴシック" panose="020B0600070205080204" pitchFamily="34" charset="-128"/>
              </a:rPr>
              <a:t>.</a:t>
            </a:r>
            <a:r>
              <a:rPr lang="de-DE" altLang="de-DE" sz="3600" dirty="0">
                <a:ea typeface="ＭＳ Ｐゴシック" panose="020B0600070205080204" pitchFamily="34" charset="-128"/>
              </a:rPr>
              <a:t>“</a:t>
            </a:r>
          </a:p>
        </p:txBody>
      </p:sp>
      <p:sp>
        <p:nvSpPr>
          <p:cNvPr id="3" name="Foliennummernplatzhalter 2">
            <a:extLst>
              <a:ext uri="{FF2B5EF4-FFF2-40B4-BE49-F238E27FC236}">
                <a16:creationId xmlns:a16="http://schemas.microsoft.com/office/drawing/2014/main" xmlns="" id="{52838E3F-5CBC-C249-87BB-FC262AA5DF28}"/>
              </a:ext>
            </a:extLst>
          </p:cNvPr>
          <p:cNvSpPr>
            <a:spLocks noGrp="1"/>
          </p:cNvSpPr>
          <p:nvPr>
            <p:ph type="sldNum" sz="quarter" idx="10"/>
          </p:nvPr>
        </p:nvSpPr>
        <p:spPr/>
        <p:txBody>
          <a:bodyPr/>
          <a:lstStyle/>
          <a:p>
            <a:pPr algn="ctr">
              <a:defRPr/>
            </a:pPr>
            <a:fld id="{BBE02263-1D18-B444-B65F-E0D94B879B87}" type="slidenum">
              <a:rPr lang="de-DE" smtClean="0"/>
              <a:pPr algn="ctr">
                <a:defRPr/>
              </a:pPr>
              <a:t>21</a:t>
            </a:fld>
            <a:endParaRPr lang="de-DE"/>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el 1">
            <a:extLst>
              <a:ext uri="{FF2B5EF4-FFF2-40B4-BE49-F238E27FC236}">
                <a16:creationId xmlns:a16="http://schemas.microsoft.com/office/drawing/2014/main" xmlns="" id="{75C0FF3D-1554-B940-A557-87AC3A8E7A57}"/>
              </a:ext>
            </a:extLst>
          </p:cNvPr>
          <p:cNvSpPr>
            <a:spLocks noGrp="1" noChangeArrowheads="1"/>
          </p:cNvSpPr>
          <p:nvPr>
            <p:ph type="title"/>
          </p:nvPr>
        </p:nvSpPr>
        <p:spPr>
          <a:xfrm>
            <a:off x="663575" y="25400"/>
            <a:ext cx="11374438" cy="1628775"/>
          </a:xfrm>
        </p:spPr>
        <p:txBody>
          <a:bodyPr/>
          <a:lstStyle/>
          <a:p>
            <a:r>
              <a:rPr lang="de-DE" altLang="de-DE" sz="3200" dirty="0">
                <a:ea typeface="ＭＳ Ｐゴシック" panose="020B0600070205080204" pitchFamily="34" charset="-128"/>
              </a:rPr>
              <a:t>3. Anliegen in/mit Dankbarkeit Gott darbringen</a:t>
            </a:r>
          </a:p>
        </p:txBody>
      </p:sp>
      <p:sp>
        <p:nvSpPr>
          <p:cNvPr id="29698" name="Inhaltsplatzhalter 2">
            <a:extLst>
              <a:ext uri="{FF2B5EF4-FFF2-40B4-BE49-F238E27FC236}">
                <a16:creationId xmlns:a16="http://schemas.microsoft.com/office/drawing/2014/main" xmlns="" id="{DEC258F5-2A8E-C64C-855F-994D3435300A}"/>
              </a:ext>
            </a:extLst>
          </p:cNvPr>
          <p:cNvSpPr>
            <a:spLocks noGrp="1" noChangeArrowheads="1"/>
          </p:cNvSpPr>
          <p:nvPr>
            <p:ph idx="1"/>
          </p:nvPr>
        </p:nvSpPr>
        <p:spPr bwMode="auto">
          <a:xfrm>
            <a:off x="73572" y="2049518"/>
            <a:ext cx="11964441" cy="387820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57200" indent="-457200">
              <a:lnSpc>
                <a:spcPts val="5163"/>
              </a:lnSpc>
              <a:spcBef>
                <a:spcPts val="1300"/>
              </a:spcBef>
              <a:spcAft>
                <a:spcPts val="1200"/>
              </a:spcAft>
              <a:buFont typeface="Arial" panose="020B0604020202020204" pitchFamily="34" charset="0"/>
              <a:buChar char="•"/>
            </a:pPr>
            <a:r>
              <a:rPr lang="de-DE" altLang="de-DE" sz="4000" dirty="0">
                <a:solidFill>
                  <a:srgbClr val="0070C0"/>
                </a:solidFill>
                <a:ea typeface="ＭＳ Ｐゴシック" panose="020B0600070205080204" pitchFamily="34" charset="-128"/>
              </a:rPr>
              <a:t>Gebetsanliegen ehrlich und offen mit einem dank-baren Herzen voller Gottvertrauen Gott bringen</a:t>
            </a:r>
            <a:r>
              <a:rPr lang="de-DE" altLang="de-DE" sz="4000" dirty="0">
                <a:ea typeface="ＭＳ Ｐゴシック" panose="020B0600070205080204" pitchFamily="34" charset="-128"/>
              </a:rPr>
              <a:t>, wissend, dass der Heilige Geist uns „mit </a:t>
            </a:r>
            <a:r>
              <a:rPr lang="de-DE" altLang="de-DE" sz="4000" dirty="0" err="1">
                <a:ea typeface="ＭＳ Ｐゴシック" panose="020B0600070205080204" pitchFamily="34" charset="-128"/>
              </a:rPr>
              <a:t>unaus-sprechlichen</a:t>
            </a:r>
            <a:r>
              <a:rPr lang="de-DE" altLang="de-DE" sz="4000" dirty="0">
                <a:ea typeface="ＭＳ Ｐゴシック" panose="020B0600070205080204" pitchFamily="34" charset="-128"/>
              </a:rPr>
              <a:t> Seufzern Gott gemäß“ vor Gott vertritt (</a:t>
            </a:r>
            <a:r>
              <a:rPr lang="de-DE" altLang="de-DE" sz="4000" dirty="0" err="1">
                <a:solidFill>
                  <a:srgbClr val="0070C0"/>
                </a:solidFill>
                <a:ea typeface="ＭＳ Ｐゴシック" panose="020B0600070205080204" pitchFamily="34" charset="-128"/>
              </a:rPr>
              <a:t>Röm</a:t>
            </a:r>
            <a:r>
              <a:rPr lang="de-DE" altLang="de-DE" sz="4000" dirty="0">
                <a:solidFill>
                  <a:srgbClr val="0070C0"/>
                </a:solidFill>
                <a:ea typeface="ＭＳ Ｐゴシック" panose="020B0600070205080204" pitchFamily="34" charset="-128"/>
              </a:rPr>
              <a:t> 8,26f.</a:t>
            </a:r>
            <a:r>
              <a:rPr lang="de-DE" altLang="de-DE" sz="4000" dirty="0">
                <a:ea typeface="ＭＳ Ｐゴシック" panose="020B0600070205080204" pitchFamily="34" charset="-128"/>
              </a:rPr>
              <a:t>).</a:t>
            </a:r>
          </a:p>
        </p:txBody>
      </p:sp>
      <p:sp>
        <p:nvSpPr>
          <p:cNvPr id="3" name="Foliennummernplatzhalter 2">
            <a:extLst>
              <a:ext uri="{FF2B5EF4-FFF2-40B4-BE49-F238E27FC236}">
                <a16:creationId xmlns:a16="http://schemas.microsoft.com/office/drawing/2014/main" xmlns="" id="{E50F65A2-B4D3-B94C-B0E8-E4D3176709F1}"/>
              </a:ext>
            </a:extLst>
          </p:cNvPr>
          <p:cNvSpPr>
            <a:spLocks noGrp="1"/>
          </p:cNvSpPr>
          <p:nvPr>
            <p:ph type="sldNum" sz="quarter" idx="10"/>
          </p:nvPr>
        </p:nvSpPr>
        <p:spPr/>
        <p:txBody>
          <a:bodyPr/>
          <a:lstStyle/>
          <a:p>
            <a:pPr algn="ctr">
              <a:defRPr/>
            </a:pPr>
            <a:fld id="{BBE02263-1D18-B444-B65F-E0D94B879B87}" type="slidenum">
              <a:rPr lang="de-DE" smtClean="0"/>
              <a:pPr algn="ctr">
                <a:defRPr/>
              </a:pPr>
              <a:t>22</a:t>
            </a:fld>
            <a:endParaRPr lang="de-DE"/>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CD13AD6-A343-D541-A880-6988D482F2ED}"/>
              </a:ext>
            </a:extLst>
          </p:cNvPr>
          <p:cNvSpPr>
            <a:spLocks noGrp="1"/>
          </p:cNvSpPr>
          <p:nvPr>
            <p:ph type="title"/>
          </p:nvPr>
        </p:nvSpPr>
        <p:spPr>
          <a:xfrm>
            <a:off x="0" y="2092325"/>
            <a:ext cx="11776075" cy="1649413"/>
          </a:xfrm>
        </p:spPr>
        <p:txBody>
          <a:bodyPr/>
          <a:lstStyle/>
          <a:p>
            <a:pPr algn="ctr">
              <a:defRPr/>
            </a:pPr>
            <a:r>
              <a:rPr lang="de-DE" sz="7031" dirty="0"/>
              <a:t>Schluss</a:t>
            </a:r>
          </a:p>
        </p:txBody>
      </p:sp>
      <p:sp>
        <p:nvSpPr>
          <p:cNvPr id="3" name="Inhaltsplatzhalter 2">
            <a:extLst>
              <a:ext uri="{FF2B5EF4-FFF2-40B4-BE49-F238E27FC236}">
                <a16:creationId xmlns:a16="http://schemas.microsoft.com/office/drawing/2014/main" xmlns="" id="{841AAB23-8467-C249-B4CF-2CC882715A59}"/>
              </a:ext>
            </a:extLst>
          </p:cNvPr>
          <p:cNvSpPr>
            <a:spLocks noGrp="1"/>
          </p:cNvSpPr>
          <p:nvPr>
            <p:ph idx="1"/>
          </p:nvPr>
        </p:nvSpPr>
        <p:spPr/>
        <p:txBody>
          <a:bodyPr/>
          <a:lstStyle/>
          <a:p>
            <a:pPr marL="285740" indent="-285740">
              <a:spcBef>
                <a:spcPts val="844"/>
              </a:spcBef>
              <a:defRPr/>
            </a:pPr>
            <a:endParaRPr lang="de-DE" sz="2953" dirty="0"/>
          </a:p>
          <a:p>
            <a:pPr marL="285740" indent="-285740">
              <a:spcBef>
                <a:spcPts val="844"/>
              </a:spcBef>
              <a:defRPr/>
            </a:pPr>
            <a:endParaRPr lang="de-DE" sz="2953" dirty="0"/>
          </a:p>
          <a:p>
            <a:pPr marL="285740" indent="-285740">
              <a:spcBef>
                <a:spcPts val="844"/>
              </a:spcBef>
              <a:defRPr/>
            </a:pPr>
            <a:endParaRPr lang="de-DE" sz="2953" dirty="0"/>
          </a:p>
        </p:txBody>
      </p:sp>
      <p:sp>
        <p:nvSpPr>
          <p:cNvPr id="5" name="Foliennummernplatzhalter 4">
            <a:extLst>
              <a:ext uri="{FF2B5EF4-FFF2-40B4-BE49-F238E27FC236}">
                <a16:creationId xmlns:a16="http://schemas.microsoft.com/office/drawing/2014/main" xmlns="" id="{9DB5E98E-4A79-924C-8D7C-020BB7D8A724}"/>
              </a:ext>
            </a:extLst>
          </p:cNvPr>
          <p:cNvSpPr>
            <a:spLocks noGrp="1"/>
          </p:cNvSpPr>
          <p:nvPr>
            <p:ph type="sldNum" sz="quarter" idx="10"/>
          </p:nvPr>
        </p:nvSpPr>
        <p:spPr/>
        <p:txBody>
          <a:bodyPr/>
          <a:lstStyle/>
          <a:p>
            <a:pPr algn="ctr">
              <a:defRPr/>
            </a:pPr>
            <a:fld id="{BBE02263-1D18-B444-B65F-E0D94B879B87}" type="slidenum">
              <a:rPr lang="de-DE" smtClean="0"/>
              <a:pPr algn="ctr">
                <a:defRPr/>
              </a:pPr>
              <a:t>23</a:t>
            </a:fld>
            <a:endParaRPr lang="de-DE"/>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el 1">
            <a:extLst>
              <a:ext uri="{FF2B5EF4-FFF2-40B4-BE49-F238E27FC236}">
                <a16:creationId xmlns:a16="http://schemas.microsoft.com/office/drawing/2014/main" xmlns="" id="{5E090477-1CAF-DA40-B4AE-7AB77F78E349}"/>
              </a:ext>
            </a:extLst>
          </p:cNvPr>
          <p:cNvSpPr>
            <a:spLocks noGrp="1" noChangeArrowheads="1"/>
          </p:cNvSpPr>
          <p:nvPr>
            <p:ph type="title"/>
          </p:nvPr>
        </p:nvSpPr>
        <p:spPr>
          <a:xfrm>
            <a:off x="561315" y="136634"/>
            <a:ext cx="11351286" cy="904515"/>
          </a:xfrm>
        </p:spPr>
        <p:txBody>
          <a:bodyPr/>
          <a:lstStyle/>
          <a:p>
            <a:r>
              <a:rPr lang="de-DE" altLang="de-DE" sz="3200" dirty="0">
                <a:ea typeface="ＭＳ Ｐゴシック" panose="020B0600070205080204" pitchFamily="34" charset="-128"/>
              </a:rPr>
              <a:t>Schluss</a:t>
            </a:r>
          </a:p>
        </p:txBody>
      </p:sp>
      <p:sp>
        <p:nvSpPr>
          <p:cNvPr id="31746" name="Inhaltsplatzhalter 2">
            <a:extLst>
              <a:ext uri="{FF2B5EF4-FFF2-40B4-BE49-F238E27FC236}">
                <a16:creationId xmlns:a16="http://schemas.microsoft.com/office/drawing/2014/main" xmlns="" id="{2E8B9E07-FD53-174F-9E66-F87B25428875}"/>
              </a:ext>
            </a:extLst>
          </p:cNvPr>
          <p:cNvSpPr>
            <a:spLocks noGrp="1" noChangeArrowheads="1"/>
          </p:cNvSpPr>
          <p:nvPr>
            <p:ph idx="1"/>
          </p:nvPr>
        </p:nvSpPr>
        <p:spPr bwMode="auto">
          <a:xfrm>
            <a:off x="0" y="1124608"/>
            <a:ext cx="12038013" cy="490833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57200" indent="-457200">
              <a:lnSpc>
                <a:spcPts val="3063"/>
              </a:lnSpc>
              <a:spcBef>
                <a:spcPts val="1300"/>
              </a:spcBef>
              <a:spcAft>
                <a:spcPts val="1200"/>
              </a:spcAft>
              <a:buFont typeface="Arial" panose="020B0604020202020204" pitchFamily="34" charset="0"/>
              <a:buChar char="•"/>
            </a:pPr>
            <a:r>
              <a:rPr lang="de-DE" altLang="de-DE" sz="2400" dirty="0" err="1">
                <a:ea typeface="ＭＳ Ｐゴシック" panose="020B0600070205080204" pitchFamily="34" charset="-128"/>
              </a:rPr>
              <a:t>Eph</a:t>
            </a:r>
            <a:r>
              <a:rPr lang="de-DE" altLang="de-DE" sz="2400" dirty="0">
                <a:ea typeface="ＭＳ Ｐゴシック" panose="020B0600070205080204" pitchFamily="34" charset="-128"/>
              </a:rPr>
              <a:t> 2,8-10: „</a:t>
            </a:r>
            <a:r>
              <a:rPr lang="de-DE" altLang="de-DE" sz="2400" dirty="0">
                <a:solidFill>
                  <a:srgbClr val="0070C0"/>
                </a:solidFill>
                <a:ea typeface="ＭＳ Ｐゴシック" panose="020B0600070205080204" pitchFamily="34" charset="-128"/>
              </a:rPr>
              <a:t>Denn aus Gnade seid ihr errettet </a:t>
            </a:r>
            <a:r>
              <a:rPr lang="de-DE" altLang="de-DE" sz="2400" dirty="0">
                <a:ea typeface="ＭＳ Ｐゴシック" panose="020B0600070205080204" pitchFamily="34" charset="-128"/>
              </a:rPr>
              <a:t>durch Glauben, und das nicht aus euch, Gottes Gabe ist es; nicht aus Werken, damit niemand sich rühme. </a:t>
            </a:r>
            <a:r>
              <a:rPr lang="de-DE" altLang="de-DE" sz="2400" dirty="0">
                <a:solidFill>
                  <a:srgbClr val="0070C0"/>
                </a:solidFill>
                <a:ea typeface="ＭＳ Ｐゴシック" panose="020B0600070205080204" pitchFamily="34" charset="-128"/>
              </a:rPr>
              <a:t>Denn wir sind </a:t>
            </a:r>
            <a:r>
              <a:rPr lang="de-CH" altLang="de-DE" sz="2400" dirty="0">
                <a:solidFill>
                  <a:srgbClr val="0070C0"/>
                </a:solidFill>
                <a:ea typeface="ＭＳ Ｐゴシック" panose="020B0600070205080204" pitchFamily="34" charset="-128"/>
              </a:rPr>
              <a:t>seine Schöpfung</a:t>
            </a:r>
            <a:r>
              <a:rPr lang="de-DE" altLang="de-DE" sz="2400" dirty="0">
                <a:solidFill>
                  <a:srgbClr val="0070C0"/>
                </a:solidFill>
                <a:ea typeface="ＭＳ Ｐゴシック" panose="020B0600070205080204" pitchFamily="34" charset="-128"/>
              </a:rPr>
              <a:t>, in Christus Jesus geschaffen zu guten Werken, die Gott zuvor bereitet hat, damit wir in ihnen wandeln (leben)</a:t>
            </a:r>
            <a:r>
              <a:rPr lang="de-DE" altLang="de-DE" sz="2400" dirty="0">
                <a:ea typeface="ＭＳ Ｐゴシック" panose="020B0600070205080204" pitchFamily="34" charset="-128"/>
              </a:rPr>
              <a:t>.“</a:t>
            </a:r>
          </a:p>
          <a:p>
            <a:pPr marL="457200" indent="-457200">
              <a:lnSpc>
                <a:spcPts val="3063"/>
              </a:lnSpc>
              <a:spcBef>
                <a:spcPts val="1300"/>
              </a:spcBef>
              <a:spcAft>
                <a:spcPts val="1200"/>
              </a:spcAft>
              <a:buFont typeface="Arial" panose="020B0604020202020204" pitchFamily="34" charset="0"/>
              <a:buChar char="•"/>
            </a:pPr>
            <a:r>
              <a:rPr lang="de-DE" altLang="de-DE" sz="2400" dirty="0" err="1">
                <a:ea typeface="ＭＳ Ｐゴシック" panose="020B0600070205080204" pitchFamily="34" charset="-128"/>
              </a:rPr>
              <a:t>Ps</a:t>
            </a:r>
            <a:r>
              <a:rPr lang="de-DE" altLang="de-DE" sz="2400" dirty="0">
                <a:ea typeface="ＭＳ Ｐゴシック" panose="020B0600070205080204" pitchFamily="34" charset="-128"/>
              </a:rPr>
              <a:t> 8,3: „</a:t>
            </a:r>
            <a:r>
              <a:rPr lang="de-DE" altLang="de-DE" sz="2400" dirty="0">
                <a:solidFill>
                  <a:srgbClr val="0070C0"/>
                </a:solidFill>
                <a:ea typeface="ＭＳ Ｐゴシック" panose="020B0600070205080204" pitchFamily="34" charset="-128"/>
              </a:rPr>
              <a:t>Aus dem Munde der Kleinkinder und Säuglinge hast du Macht [LXX/</a:t>
            </a:r>
            <a:r>
              <a:rPr lang="de-DE" altLang="de-DE" sz="2400" dirty="0" err="1">
                <a:solidFill>
                  <a:srgbClr val="0070C0"/>
                </a:solidFill>
                <a:ea typeface="ＭＳ Ｐゴシック" panose="020B0600070205080204" pitchFamily="34" charset="-128"/>
              </a:rPr>
              <a:t>Mt</a:t>
            </a:r>
            <a:r>
              <a:rPr lang="de-DE" altLang="de-DE" sz="2400" dirty="0">
                <a:solidFill>
                  <a:srgbClr val="0070C0"/>
                </a:solidFill>
                <a:ea typeface="ＭＳ Ｐゴシック" panose="020B0600070205080204" pitchFamily="34" charset="-128"/>
              </a:rPr>
              <a:t> 21,16: ‚Lob‘] gegründet </a:t>
            </a:r>
            <a:r>
              <a:rPr lang="de-DE" altLang="de-DE" sz="2400" dirty="0">
                <a:ea typeface="ＭＳ Ｐゴシック" panose="020B0600070205080204" pitchFamily="34" charset="-128"/>
              </a:rPr>
              <a:t>um deiner Bedränger willen, um zum Schweigen zu bringen den Feind und den Rachgierigen.“</a:t>
            </a:r>
          </a:p>
          <a:p>
            <a:pPr marL="457200" indent="-457200">
              <a:lnSpc>
                <a:spcPts val="3063"/>
              </a:lnSpc>
              <a:spcBef>
                <a:spcPts val="1300"/>
              </a:spcBef>
              <a:spcAft>
                <a:spcPts val="1200"/>
              </a:spcAft>
              <a:buFont typeface="Arial" panose="020B0604020202020204" pitchFamily="34" charset="0"/>
              <a:buChar char="•"/>
            </a:pPr>
            <a:r>
              <a:rPr lang="de-DE" altLang="de-DE" sz="2400" dirty="0" err="1">
                <a:ea typeface="ＭＳ Ｐゴシック" panose="020B0600070205080204" pitchFamily="34" charset="-128"/>
              </a:rPr>
              <a:t>Ps</a:t>
            </a:r>
            <a:r>
              <a:rPr lang="de-DE" altLang="de-DE" sz="2400" dirty="0">
                <a:ea typeface="ＭＳ Ｐゴシック" panose="020B0600070205080204" pitchFamily="34" charset="-128"/>
              </a:rPr>
              <a:t> 148,12f.: „</a:t>
            </a:r>
            <a:r>
              <a:rPr lang="de-CH" altLang="de-DE" sz="2400" dirty="0">
                <a:solidFill>
                  <a:srgbClr val="0070C0"/>
                </a:solidFill>
                <a:ea typeface="ＭＳ Ｐゴシック" panose="020B0600070205080204" pitchFamily="34" charset="-128"/>
              </a:rPr>
              <a:t>Junge Männer und auch Jungfrauen, Alte samt den Jungen: Sie sollen den Namen des HERRN loben! </a:t>
            </a:r>
            <a:r>
              <a:rPr lang="de-CH" altLang="de-DE" sz="2400" dirty="0">
                <a:ea typeface="ＭＳ Ｐゴシック" panose="020B0600070205080204" pitchFamily="34" charset="-128"/>
              </a:rPr>
              <a:t>Denn allein sein Name ist hoch erhaben, seine Hoheit ist über Erde und Himmel!</a:t>
            </a:r>
            <a:r>
              <a:rPr lang="de-DE" altLang="de-DE" sz="2400" dirty="0">
                <a:ea typeface="ＭＳ Ｐゴシック" panose="020B0600070205080204" pitchFamily="34" charset="-128"/>
              </a:rPr>
              <a:t>“</a:t>
            </a:r>
          </a:p>
        </p:txBody>
      </p:sp>
      <p:sp>
        <p:nvSpPr>
          <p:cNvPr id="3" name="Foliennummernplatzhalter 2">
            <a:extLst>
              <a:ext uri="{FF2B5EF4-FFF2-40B4-BE49-F238E27FC236}">
                <a16:creationId xmlns:a16="http://schemas.microsoft.com/office/drawing/2014/main" xmlns="" id="{142D67AD-8A19-1744-BA0D-F39DB9C6A59E}"/>
              </a:ext>
            </a:extLst>
          </p:cNvPr>
          <p:cNvSpPr>
            <a:spLocks noGrp="1"/>
          </p:cNvSpPr>
          <p:nvPr>
            <p:ph type="sldNum" sz="quarter" idx="10"/>
          </p:nvPr>
        </p:nvSpPr>
        <p:spPr/>
        <p:txBody>
          <a:bodyPr/>
          <a:lstStyle/>
          <a:p>
            <a:pPr algn="ctr">
              <a:defRPr/>
            </a:pPr>
            <a:fld id="{BBE02263-1D18-B444-B65F-E0D94B879B87}" type="slidenum">
              <a:rPr lang="de-DE" smtClean="0"/>
              <a:pPr algn="ctr">
                <a:defRPr/>
              </a:pPr>
              <a:t>24</a:t>
            </a:fld>
            <a:endParaRPr lang="de-DE"/>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el 1">
            <a:extLst>
              <a:ext uri="{FF2B5EF4-FFF2-40B4-BE49-F238E27FC236}">
                <a16:creationId xmlns:a16="http://schemas.microsoft.com/office/drawing/2014/main" xmlns="" id="{80C9DB56-3EFA-BC41-98ED-019D3B706B40}"/>
              </a:ext>
            </a:extLst>
          </p:cNvPr>
          <p:cNvSpPr>
            <a:spLocks noGrp="1" noChangeArrowheads="1"/>
          </p:cNvSpPr>
          <p:nvPr>
            <p:ph type="title"/>
          </p:nvPr>
        </p:nvSpPr>
        <p:spPr>
          <a:xfrm>
            <a:off x="706169" y="181069"/>
            <a:ext cx="11206431" cy="726981"/>
          </a:xfrm>
        </p:spPr>
        <p:txBody>
          <a:bodyPr/>
          <a:lstStyle/>
          <a:p>
            <a:r>
              <a:rPr lang="de-DE" altLang="de-DE" sz="3200" dirty="0">
                <a:ea typeface="ＭＳ Ｐゴシック" panose="020B0600070205080204" pitchFamily="34" charset="-128"/>
              </a:rPr>
              <a:t>Schluss</a:t>
            </a:r>
          </a:p>
        </p:txBody>
      </p:sp>
      <p:sp>
        <p:nvSpPr>
          <p:cNvPr id="32770" name="Inhaltsplatzhalter 2">
            <a:extLst>
              <a:ext uri="{FF2B5EF4-FFF2-40B4-BE49-F238E27FC236}">
                <a16:creationId xmlns:a16="http://schemas.microsoft.com/office/drawing/2014/main" xmlns="" id="{097BE8C7-5CF3-3243-B125-2229DF1F4921}"/>
              </a:ext>
            </a:extLst>
          </p:cNvPr>
          <p:cNvSpPr>
            <a:spLocks noGrp="1" noChangeArrowheads="1"/>
          </p:cNvSpPr>
          <p:nvPr>
            <p:ph idx="1"/>
          </p:nvPr>
        </p:nvSpPr>
        <p:spPr bwMode="auto">
          <a:xfrm>
            <a:off x="126749" y="1131683"/>
            <a:ext cx="11911264" cy="481826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14350" indent="-514350">
              <a:lnSpc>
                <a:spcPts val="3550"/>
              </a:lnSpc>
              <a:spcBef>
                <a:spcPts val="1300"/>
              </a:spcBef>
              <a:spcAft>
                <a:spcPts val="2400"/>
              </a:spcAft>
              <a:buFont typeface="Frutiger Next Pro Light" panose="020B0303040204020203" pitchFamily="34" charset="77"/>
              <a:buAutoNum type="arabicPeriod"/>
            </a:pPr>
            <a:r>
              <a:rPr lang="de-DE" altLang="de-DE" sz="2800" dirty="0">
                <a:solidFill>
                  <a:srgbClr val="0070C0"/>
                </a:solidFill>
                <a:ea typeface="ＭＳ Ｐゴシック" panose="020B0600070205080204" pitchFamily="34" charset="-128"/>
              </a:rPr>
              <a:t>In allem dankbar sein/danken (1. </a:t>
            </a:r>
            <a:r>
              <a:rPr lang="de-DE" altLang="de-DE" sz="2800" dirty="0" err="1">
                <a:solidFill>
                  <a:srgbClr val="0070C0"/>
                </a:solidFill>
                <a:ea typeface="ＭＳ Ｐゴシック" panose="020B0600070205080204" pitchFamily="34" charset="-128"/>
              </a:rPr>
              <a:t>Thess</a:t>
            </a:r>
            <a:r>
              <a:rPr lang="de-DE" altLang="de-DE" sz="2800" dirty="0">
                <a:solidFill>
                  <a:srgbClr val="0070C0"/>
                </a:solidFill>
                <a:ea typeface="ＭＳ Ｐゴシック" panose="020B0600070205080204" pitchFamily="34" charset="-128"/>
              </a:rPr>
              <a:t> 5,18) </a:t>
            </a:r>
            <a:r>
              <a:rPr lang="de-DE" altLang="de-DE" sz="2800" dirty="0">
                <a:ea typeface="ＭＳ Ｐゴシック" panose="020B0600070205080204" pitchFamily="34" charset="-128"/>
              </a:rPr>
              <a:t>– durch Gottes Wort ins uns ihm danken in der Gewissheit, dass er alles im Griff hat.</a:t>
            </a:r>
          </a:p>
          <a:p>
            <a:pPr marL="514350" indent="-514350">
              <a:lnSpc>
                <a:spcPts val="3550"/>
              </a:lnSpc>
              <a:spcBef>
                <a:spcPts val="1300"/>
              </a:spcBef>
              <a:spcAft>
                <a:spcPts val="2400"/>
              </a:spcAft>
              <a:buFont typeface="Frutiger Next Pro Light" panose="020B0303040204020203" pitchFamily="34" charset="77"/>
              <a:buAutoNum type="arabicPeriod"/>
            </a:pPr>
            <a:r>
              <a:rPr lang="de-DE" altLang="de-DE" sz="2800" dirty="0">
                <a:solidFill>
                  <a:srgbClr val="0070C0"/>
                </a:solidFill>
                <a:ea typeface="ＭＳ Ｐゴシック" panose="020B0600070205080204" pitchFamily="34" charset="-128"/>
              </a:rPr>
              <a:t>Für alles dankbar sein/danken (</a:t>
            </a:r>
            <a:r>
              <a:rPr lang="de-DE" altLang="de-DE" sz="2800" dirty="0" err="1">
                <a:solidFill>
                  <a:srgbClr val="0070C0"/>
                </a:solidFill>
                <a:ea typeface="ＭＳ Ｐゴシック" panose="020B0600070205080204" pitchFamily="34" charset="-128"/>
              </a:rPr>
              <a:t>Eph</a:t>
            </a:r>
            <a:r>
              <a:rPr lang="de-DE" altLang="de-DE" sz="2800" dirty="0">
                <a:solidFill>
                  <a:srgbClr val="0070C0"/>
                </a:solidFill>
                <a:ea typeface="ＭＳ Ｐゴシック" panose="020B0600070205080204" pitchFamily="34" charset="-128"/>
              </a:rPr>
              <a:t> 5,20) </a:t>
            </a:r>
            <a:r>
              <a:rPr lang="de-DE" altLang="de-DE" sz="2800" dirty="0">
                <a:ea typeface="ＭＳ Ｐゴシック" panose="020B0600070205080204" pitchFamily="34" charset="-128"/>
              </a:rPr>
              <a:t>– alles, was Gott wirkt, ist und, und denen, die Gott lieben, wirken alle Dinge zum Guten mit (</a:t>
            </a:r>
            <a:r>
              <a:rPr lang="de-DE" altLang="de-DE" sz="2800" dirty="0" err="1">
                <a:ea typeface="ＭＳ Ｐゴシック" panose="020B0600070205080204" pitchFamily="34" charset="-128"/>
              </a:rPr>
              <a:t>Röm</a:t>
            </a:r>
            <a:r>
              <a:rPr lang="de-DE" altLang="de-DE" sz="2800" dirty="0">
                <a:ea typeface="ＭＳ Ｐゴシック" panose="020B0600070205080204" pitchFamily="34" charset="-128"/>
              </a:rPr>
              <a:t> 8,28).</a:t>
            </a:r>
          </a:p>
          <a:p>
            <a:pPr marL="514350" indent="-514350">
              <a:lnSpc>
                <a:spcPts val="3550"/>
              </a:lnSpc>
              <a:spcBef>
                <a:spcPts val="1300"/>
              </a:spcBef>
              <a:spcAft>
                <a:spcPts val="2400"/>
              </a:spcAft>
              <a:buFont typeface="Frutiger Next Pro Light" panose="020B0303040204020203" pitchFamily="34" charset="77"/>
              <a:buAutoNum type="arabicPeriod"/>
            </a:pPr>
            <a:r>
              <a:rPr lang="de-DE" altLang="de-DE" sz="2800" dirty="0">
                <a:solidFill>
                  <a:srgbClr val="0070C0"/>
                </a:solidFill>
                <a:ea typeface="ＭＳ Ｐゴシック" panose="020B0600070205080204" pitchFamily="34" charset="-128"/>
              </a:rPr>
              <a:t>Unsere Anliegen Gott mit Dankbarkeit darbringen (Phil 4,6) </a:t>
            </a:r>
            <a:r>
              <a:rPr lang="de-DE" altLang="de-DE" sz="2800" dirty="0">
                <a:ea typeface="ＭＳ Ｐゴシック" panose="020B0600070205080204" pitchFamily="34" charset="-128"/>
              </a:rPr>
              <a:t>– ehrlich dürfen wir zu Gott auch mit unserem Kummer kommen, wobei ein dankbares Herz vom Gottvertrauen geprägt ist.</a:t>
            </a:r>
          </a:p>
          <a:p>
            <a:pPr marL="514350" indent="-514350">
              <a:lnSpc>
                <a:spcPts val="4050"/>
              </a:lnSpc>
              <a:spcBef>
                <a:spcPts val="1300"/>
              </a:spcBef>
              <a:spcAft>
                <a:spcPts val="2400"/>
              </a:spcAft>
              <a:buFont typeface="Frutiger Next Pro Light" panose="020B0303040204020203" pitchFamily="34" charset="77"/>
              <a:buAutoNum type="arabicPeriod"/>
            </a:pPr>
            <a:endParaRPr lang="de-DE" altLang="de-DE" sz="2800" dirty="0">
              <a:ea typeface="ＭＳ Ｐゴシック" panose="020B0600070205080204" pitchFamily="34" charset="-128"/>
            </a:endParaRPr>
          </a:p>
        </p:txBody>
      </p:sp>
      <p:sp>
        <p:nvSpPr>
          <p:cNvPr id="3" name="Foliennummernplatzhalter 2">
            <a:extLst>
              <a:ext uri="{FF2B5EF4-FFF2-40B4-BE49-F238E27FC236}">
                <a16:creationId xmlns:a16="http://schemas.microsoft.com/office/drawing/2014/main" xmlns="" id="{5A3D3690-87B5-9049-949E-CF16E605E1A2}"/>
              </a:ext>
            </a:extLst>
          </p:cNvPr>
          <p:cNvSpPr>
            <a:spLocks noGrp="1"/>
          </p:cNvSpPr>
          <p:nvPr>
            <p:ph type="sldNum" sz="quarter" idx="10"/>
          </p:nvPr>
        </p:nvSpPr>
        <p:spPr/>
        <p:txBody>
          <a:bodyPr/>
          <a:lstStyle/>
          <a:p>
            <a:pPr algn="ctr">
              <a:defRPr/>
            </a:pPr>
            <a:fld id="{BBE02263-1D18-B444-B65F-E0D94B879B87}" type="slidenum">
              <a:rPr lang="de-DE" smtClean="0"/>
              <a:pPr algn="ctr">
                <a:defRPr/>
              </a:pPr>
              <a:t>25</a:t>
            </a:fld>
            <a:endParaRPr lang="de-DE"/>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54A3B5F-49A2-EA4E-B229-A1FB16A0FCF1}"/>
              </a:ext>
            </a:extLst>
          </p:cNvPr>
          <p:cNvSpPr>
            <a:spLocks noGrp="1"/>
          </p:cNvSpPr>
          <p:nvPr>
            <p:ph type="title"/>
          </p:nvPr>
        </p:nvSpPr>
        <p:spPr>
          <a:xfrm>
            <a:off x="735013" y="25400"/>
            <a:ext cx="11303000" cy="1090613"/>
          </a:xfrm>
        </p:spPr>
        <p:txBody>
          <a:bodyPr/>
          <a:lstStyle/>
          <a:p>
            <a:pPr>
              <a:defRPr/>
            </a:pPr>
            <a:r>
              <a:rPr lang="de-DE" sz="6000" dirty="0"/>
              <a:t>Einleitung</a:t>
            </a:r>
          </a:p>
        </p:txBody>
      </p:sp>
      <p:sp>
        <p:nvSpPr>
          <p:cNvPr id="3" name="Inhaltsplatzhalter 2">
            <a:extLst>
              <a:ext uri="{FF2B5EF4-FFF2-40B4-BE49-F238E27FC236}">
                <a16:creationId xmlns:a16="http://schemas.microsoft.com/office/drawing/2014/main" xmlns="" id="{AA044CB0-84BA-384A-A8FE-0FBFB01D1E8F}"/>
              </a:ext>
            </a:extLst>
          </p:cNvPr>
          <p:cNvSpPr>
            <a:spLocks noGrp="1"/>
          </p:cNvSpPr>
          <p:nvPr>
            <p:ph idx="1"/>
          </p:nvPr>
        </p:nvSpPr>
        <p:spPr>
          <a:xfrm>
            <a:off x="192088" y="1444625"/>
            <a:ext cx="11845925" cy="4297363"/>
          </a:xfrm>
        </p:spPr>
        <p:txBody>
          <a:bodyPr/>
          <a:lstStyle/>
          <a:p>
            <a:pPr marL="457200" indent="-457200">
              <a:lnSpc>
                <a:spcPts val="4150"/>
              </a:lnSpc>
              <a:spcBef>
                <a:spcPts val="1903"/>
              </a:spcBef>
              <a:spcAft>
                <a:spcPts val="1800"/>
              </a:spcAft>
              <a:buFont typeface="Arial" panose="020B0604020202020204" pitchFamily="34" charset="0"/>
              <a:buChar char="•"/>
              <a:defRPr/>
            </a:pPr>
            <a:r>
              <a:rPr lang="de-DE" sz="2953" dirty="0"/>
              <a:t>Sollen wir wirklich Gott für alles danken?</a:t>
            </a:r>
          </a:p>
          <a:p>
            <a:pPr marL="457200" indent="-457200">
              <a:lnSpc>
                <a:spcPts val="4150"/>
              </a:lnSpc>
              <a:spcBef>
                <a:spcPts val="1903"/>
              </a:spcBef>
              <a:spcAft>
                <a:spcPts val="1800"/>
              </a:spcAft>
              <a:buFont typeface="Arial" panose="020B0604020202020204" pitchFamily="34" charset="0"/>
              <a:buChar char="•"/>
              <a:defRPr/>
            </a:pPr>
            <a:r>
              <a:rPr lang="de-DE" sz="2953" dirty="0"/>
              <a:t>In allem dankbar sein, heißt nicht unbedingt, für alles danken.</a:t>
            </a:r>
          </a:p>
          <a:p>
            <a:pPr marL="457200" indent="-457200">
              <a:lnSpc>
                <a:spcPts val="4150"/>
              </a:lnSpc>
              <a:spcBef>
                <a:spcPts val="1903"/>
              </a:spcBef>
              <a:spcAft>
                <a:spcPts val="1800"/>
              </a:spcAft>
              <a:buFont typeface="Arial" panose="020B0604020202020204" pitchFamily="34" charset="0"/>
              <a:buChar char="•"/>
              <a:defRPr/>
            </a:pPr>
            <a:r>
              <a:rPr lang="de-DE" sz="2953" dirty="0"/>
              <a:t>Doch was ist die Grundlage für eine dankbare Grundhaltung in allen Situationen des Lebens?</a:t>
            </a:r>
          </a:p>
        </p:txBody>
      </p:sp>
      <p:sp>
        <p:nvSpPr>
          <p:cNvPr id="6" name="Foliennummernplatzhalter 5">
            <a:extLst>
              <a:ext uri="{FF2B5EF4-FFF2-40B4-BE49-F238E27FC236}">
                <a16:creationId xmlns:a16="http://schemas.microsoft.com/office/drawing/2014/main" xmlns="" id="{21E23434-7073-1F49-82A8-AC999B3562EE}"/>
              </a:ext>
            </a:extLst>
          </p:cNvPr>
          <p:cNvSpPr>
            <a:spLocks noGrp="1"/>
          </p:cNvSpPr>
          <p:nvPr>
            <p:ph type="sldNum" sz="quarter" idx="10"/>
          </p:nvPr>
        </p:nvSpPr>
        <p:spPr/>
        <p:txBody>
          <a:bodyPr/>
          <a:lstStyle/>
          <a:p>
            <a:pPr algn="ctr">
              <a:defRPr/>
            </a:pPr>
            <a:fld id="{BBE02263-1D18-B444-B65F-E0D94B879B87}" type="slidenum">
              <a:rPr lang="de-DE" smtClean="0"/>
              <a:pPr algn="ctr">
                <a:defRPr/>
              </a:pPr>
              <a:t>3</a:t>
            </a:fld>
            <a:endParaRPr lang="de-DE"/>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el 1">
            <a:extLst>
              <a:ext uri="{FF2B5EF4-FFF2-40B4-BE49-F238E27FC236}">
                <a16:creationId xmlns:a16="http://schemas.microsoft.com/office/drawing/2014/main" xmlns="" id="{5274C46D-4CF1-374E-AADD-3102704E77A0}"/>
              </a:ext>
            </a:extLst>
          </p:cNvPr>
          <p:cNvSpPr>
            <a:spLocks noGrp="1" noChangeArrowheads="1"/>
          </p:cNvSpPr>
          <p:nvPr>
            <p:ph type="title"/>
          </p:nvPr>
        </p:nvSpPr>
        <p:spPr>
          <a:xfrm>
            <a:off x="1040524" y="2364828"/>
            <a:ext cx="9733839" cy="1064172"/>
          </a:xfrm>
        </p:spPr>
        <p:txBody>
          <a:bodyPr/>
          <a:lstStyle/>
          <a:p>
            <a:pPr algn="ctr"/>
            <a:r>
              <a:rPr lang="de-DE" altLang="de-DE" sz="4000" dirty="0">
                <a:ea typeface="ＭＳ Ｐゴシック" panose="020B0600070205080204" pitchFamily="34" charset="-128"/>
              </a:rPr>
              <a:t>1. In allem dankbar sein/danken</a:t>
            </a:r>
            <a:br>
              <a:rPr lang="de-DE" altLang="de-DE" sz="4000" dirty="0">
                <a:ea typeface="ＭＳ Ｐゴシック" panose="020B0600070205080204" pitchFamily="34" charset="-128"/>
              </a:rPr>
            </a:br>
            <a:r>
              <a:rPr lang="de-DE" altLang="de-DE" sz="4000" dirty="0">
                <a:ea typeface="ＭＳ Ｐゴシック" panose="020B0600070205080204" pitchFamily="34" charset="-128"/>
              </a:rPr>
              <a:t>(1. </a:t>
            </a:r>
            <a:r>
              <a:rPr lang="de-DE" altLang="de-DE" sz="4000" dirty="0" err="1">
                <a:ea typeface="ＭＳ Ｐゴシック" panose="020B0600070205080204" pitchFamily="34" charset="-128"/>
              </a:rPr>
              <a:t>Thess</a:t>
            </a:r>
            <a:r>
              <a:rPr lang="de-DE" altLang="de-DE" sz="4000" dirty="0">
                <a:ea typeface="ＭＳ Ｐゴシック" panose="020B0600070205080204" pitchFamily="34" charset="-128"/>
              </a:rPr>
              <a:t> 5,18)</a:t>
            </a:r>
          </a:p>
        </p:txBody>
      </p:sp>
      <p:sp>
        <p:nvSpPr>
          <p:cNvPr id="3" name="Inhaltsplatzhalter 2">
            <a:extLst>
              <a:ext uri="{FF2B5EF4-FFF2-40B4-BE49-F238E27FC236}">
                <a16:creationId xmlns:a16="http://schemas.microsoft.com/office/drawing/2014/main" xmlns="" id="{D020A686-4494-4049-ADA8-D0FD7747323C}"/>
              </a:ext>
            </a:extLst>
          </p:cNvPr>
          <p:cNvSpPr>
            <a:spLocks noGrp="1"/>
          </p:cNvSpPr>
          <p:nvPr>
            <p:ph idx="1"/>
          </p:nvPr>
        </p:nvSpPr>
        <p:spPr/>
        <p:txBody>
          <a:bodyPr/>
          <a:lstStyle/>
          <a:p>
            <a:pPr marL="285740" indent="-285740">
              <a:spcBef>
                <a:spcPts val="844"/>
              </a:spcBef>
              <a:defRPr/>
            </a:pPr>
            <a:endParaRPr lang="de-DE" sz="2953" dirty="0"/>
          </a:p>
          <a:p>
            <a:pPr marL="285740" indent="-285740">
              <a:spcBef>
                <a:spcPts val="844"/>
              </a:spcBef>
              <a:defRPr/>
            </a:pPr>
            <a:endParaRPr lang="de-DE" sz="2953" dirty="0"/>
          </a:p>
          <a:p>
            <a:pPr marL="285740" indent="-285740">
              <a:spcBef>
                <a:spcPts val="844"/>
              </a:spcBef>
              <a:defRPr/>
            </a:pPr>
            <a:endParaRPr lang="de-DE" sz="2953" dirty="0"/>
          </a:p>
        </p:txBody>
      </p:sp>
      <p:sp>
        <p:nvSpPr>
          <p:cNvPr id="4" name="Foliennummernplatzhalter 3">
            <a:extLst>
              <a:ext uri="{FF2B5EF4-FFF2-40B4-BE49-F238E27FC236}">
                <a16:creationId xmlns:a16="http://schemas.microsoft.com/office/drawing/2014/main" xmlns="" id="{C70E90DF-E705-C14A-8808-350200DAE980}"/>
              </a:ext>
            </a:extLst>
          </p:cNvPr>
          <p:cNvSpPr>
            <a:spLocks noGrp="1"/>
          </p:cNvSpPr>
          <p:nvPr>
            <p:ph type="sldNum" sz="quarter" idx="10"/>
          </p:nvPr>
        </p:nvSpPr>
        <p:spPr/>
        <p:txBody>
          <a:bodyPr/>
          <a:lstStyle/>
          <a:p>
            <a:pPr algn="ctr">
              <a:defRPr/>
            </a:pPr>
            <a:fld id="{BBE02263-1D18-B444-B65F-E0D94B879B87}" type="slidenum">
              <a:rPr lang="de-DE" smtClean="0"/>
              <a:pPr algn="ctr">
                <a:defRPr/>
              </a:pPr>
              <a:t>4</a:t>
            </a:fld>
            <a:endParaRPr lang="de-DE"/>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el 1">
            <a:extLst>
              <a:ext uri="{FF2B5EF4-FFF2-40B4-BE49-F238E27FC236}">
                <a16:creationId xmlns:a16="http://schemas.microsoft.com/office/drawing/2014/main" xmlns="" id="{7C866324-99EE-574E-A59E-B61A2520A655}"/>
              </a:ext>
            </a:extLst>
          </p:cNvPr>
          <p:cNvSpPr>
            <a:spLocks noGrp="1" noChangeArrowheads="1"/>
          </p:cNvSpPr>
          <p:nvPr>
            <p:ph type="title"/>
          </p:nvPr>
        </p:nvSpPr>
        <p:spPr>
          <a:xfrm>
            <a:off x="682625" y="25400"/>
            <a:ext cx="11355388" cy="877888"/>
          </a:xfrm>
        </p:spPr>
        <p:txBody>
          <a:bodyPr/>
          <a:lstStyle/>
          <a:p>
            <a:r>
              <a:rPr lang="de-DE" altLang="de-DE" sz="3200">
                <a:ea typeface="ＭＳ Ｐゴシック" panose="020B0600070205080204" pitchFamily="34" charset="-128"/>
              </a:rPr>
              <a:t>1. In allem dankbar sein/danken</a:t>
            </a:r>
          </a:p>
        </p:txBody>
      </p:sp>
      <p:sp>
        <p:nvSpPr>
          <p:cNvPr id="12290" name="Inhaltsplatzhalter 2">
            <a:extLst>
              <a:ext uri="{FF2B5EF4-FFF2-40B4-BE49-F238E27FC236}">
                <a16:creationId xmlns:a16="http://schemas.microsoft.com/office/drawing/2014/main" xmlns="" id="{1FDAF358-5736-DE41-91D8-F4D47F9BF592}"/>
              </a:ext>
            </a:extLst>
          </p:cNvPr>
          <p:cNvSpPr>
            <a:spLocks noGrp="1" noChangeArrowheads="1"/>
          </p:cNvSpPr>
          <p:nvPr>
            <p:ph idx="1"/>
          </p:nvPr>
        </p:nvSpPr>
        <p:spPr bwMode="auto">
          <a:xfrm>
            <a:off x="115614" y="1387366"/>
            <a:ext cx="11922399" cy="463719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57200" indent="-457200">
              <a:lnSpc>
                <a:spcPts val="3363"/>
              </a:lnSpc>
              <a:spcBef>
                <a:spcPts val="3100"/>
              </a:spcBef>
              <a:spcAft>
                <a:spcPts val="1800"/>
              </a:spcAft>
              <a:buFont typeface="Arial" panose="020B0604020202020204" pitchFamily="34" charset="0"/>
              <a:buChar char="•"/>
            </a:pPr>
            <a:r>
              <a:rPr lang="de-DE" altLang="de-DE" sz="2800" dirty="0">
                <a:ea typeface="ＭＳ Ｐゴシック" panose="020B0600070205080204" pitchFamily="34" charset="-128"/>
              </a:rPr>
              <a:t>1. </a:t>
            </a:r>
            <a:r>
              <a:rPr lang="de-DE" altLang="de-DE" sz="2800" dirty="0" err="1">
                <a:ea typeface="ＭＳ Ｐゴシック" panose="020B0600070205080204" pitchFamily="34" charset="-128"/>
              </a:rPr>
              <a:t>Thess</a:t>
            </a:r>
            <a:r>
              <a:rPr lang="de-DE" altLang="de-DE" sz="2800" dirty="0">
                <a:ea typeface="ＭＳ Ｐゴシック" panose="020B0600070205080204" pitchFamily="34" charset="-128"/>
              </a:rPr>
              <a:t> 5,16-18: „</a:t>
            </a:r>
            <a:r>
              <a:rPr lang="de-CH" altLang="de-DE" sz="2800" dirty="0">
                <a:ea typeface="ＭＳ Ｐゴシック" panose="020B0600070205080204" pitchFamily="34" charset="-128"/>
              </a:rPr>
              <a:t>Freut euch allezeit [vgl. Phil 4,4], betet ohne Unter-lass, </a:t>
            </a:r>
            <a:r>
              <a:rPr lang="de-CH" altLang="de-DE" sz="2800" dirty="0">
                <a:solidFill>
                  <a:srgbClr val="0070C0"/>
                </a:solidFill>
                <a:ea typeface="ＭＳ Ｐゴシック" panose="020B0600070205080204" pitchFamily="34" charset="-128"/>
              </a:rPr>
              <a:t>seid dankbar/dankt in allen Dingen,</a:t>
            </a:r>
            <a:r>
              <a:rPr lang="de-CH" altLang="de-DE" sz="2800" dirty="0">
                <a:ea typeface="ＭＳ Ｐゴシック" panose="020B0600070205080204" pitchFamily="34" charset="-128"/>
              </a:rPr>
              <a:t> denn das ist der Wille Gottes in Christus Jesus an euch.</a:t>
            </a:r>
            <a:r>
              <a:rPr lang="de-DE" altLang="de-DE" sz="2800" dirty="0">
                <a:ea typeface="ＭＳ Ｐゴシック" panose="020B0600070205080204" pitchFamily="34" charset="-128"/>
              </a:rPr>
              <a:t>“</a:t>
            </a:r>
          </a:p>
          <a:p>
            <a:pPr marL="706438" lvl="1" indent="-457200">
              <a:lnSpc>
                <a:spcPts val="3363"/>
              </a:lnSpc>
              <a:spcBef>
                <a:spcPts val="3100"/>
              </a:spcBef>
              <a:spcAft>
                <a:spcPts val="1800"/>
              </a:spcAft>
              <a:buFont typeface="Symbol" pitchFamily="2" charset="2"/>
              <a:buChar char="-"/>
            </a:pPr>
            <a:r>
              <a:rPr lang="de-DE" altLang="de-DE" sz="2800" dirty="0"/>
              <a:t>Eine </a:t>
            </a:r>
            <a:r>
              <a:rPr lang="de-DE" altLang="de-DE" sz="2800" dirty="0">
                <a:solidFill>
                  <a:srgbClr val="0070C0"/>
                </a:solidFill>
              </a:rPr>
              <a:t>dankbare Grundhaltung </a:t>
            </a:r>
            <a:r>
              <a:rPr lang="de-DE" altLang="de-DE" sz="2800" dirty="0"/>
              <a:t>in jeder Situation </a:t>
            </a:r>
            <a:r>
              <a:rPr lang="de-DE" altLang="de-DE" sz="2800" dirty="0">
                <a:solidFill>
                  <a:srgbClr val="0070C0"/>
                </a:solidFill>
              </a:rPr>
              <a:t>setzt ein Gottvertrauen voraus</a:t>
            </a:r>
            <a:r>
              <a:rPr lang="de-DE" altLang="de-DE" sz="2800" dirty="0"/>
              <a:t>, das Gott Gott sein lässt.</a:t>
            </a:r>
          </a:p>
          <a:p>
            <a:pPr marL="706438" lvl="1" indent="-457200">
              <a:lnSpc>
                <a:spcPts val="3363"/>
              </a:lnSpc>
              <a:spcBef>
                <a:spcPts val="3100"/>
              </a:spcBef>
              <a:spcAft>
                <a:spcPts val="1800"/>
              </a:spcAft>
              <a:buFont typeface="Symbol" pitchFamily="2" charset="2"/>
              <a:buChar char="-"/>
            </a:pPr>
            <a:r>
              <a:rPr lang="de-DE" altLang="de-DE" sz="2800" i="1" dirty="0" err="1">
                <a:solidFill>
                  <a:srgbClr val="0070C0"/>
                </a:solidFill>
              </a:rPr>
              <a:t>Eu-charisteō</a:t>
            </a:r>
            <a:r>
              <a:rPr lang="de-DE" altLang="de-DE" sz="2800" dirty="0"/>
              <a:t> = „danken/dankbar sein“, d. h. </a:t>
            </a:r>
            <a:r>
              <a:rPr lang="de-DE" altLang="de-DE" sz="2800" dirty="0">
                <a:solidFill>
                  <a:srgbClr val="0070C0"/>
                </a:solidFill>
              </a:rPr>
              <a:t>die Gnade (</a:t>
            </a:r>
            <a:r>
              <a:rPr lang="de-DE" altLang="de-DE" sz="2800" i="1" dirty="0" err="1">
                <a:solidFill>
                  <a:srgbClr val="0070C0"/>
                </a:solidFill>
              </a:rPr>
              <a:t>charis</a:t>
            </a:r>
            <a:r>
              <a:rPr lang="de-DE" altLang="de-DE" sz="2800" dirty="0">
                <a:solidFill>
                  <a:srgbClr val="0070C0"/>
                </a:solidFill>
              </a:rPr>
              <a:t>) Gottes anerkennen</a:t>
            </a:r>
            <a:r>
              <a:rPr lang="de-DE" altLang="de-DE" sz="2800" dirty="0"/>
              <a:t>.</a:t>
            </a:r>
          </a:p>
        </p:txBody>
      </p:sp>
      <p:sp>
        <p:nvSpPr>
          <p:cNvPr id="3" name="Foliennummernplatzhalter 2">
            <a:extLst>
              <a:ext uri="{FF2B5EF4-FFF2-40B4-BE49-F238E27FC236}">
                <a16:creationId xmlns:a16="http://schemas.microsoft.com/office/drawing/2014/main" xmlns="" id="{409D79D9-DA55-7446-9EE6-6274D45C9517}"/>
              </a:ext>
            </a:extLst>
          </p:cNvPr>
          <p:cNvSpPr>
            <a:spLocks noGrp="1"/>
          </p:cNvSpPr>
          <p:nvPr>
            <p:ph type="sldNum" sz="quarter" idx="10"/>
          </p:nvPr>
        </p:nvSpPr>
        <p:spPr/>
        <p:txBody>
          <a:bodyPr/>
          <a:lstStyle/>
          <a:p>
            <a:pPr algn="ctr">
              <a:defRPr/>
            </a:pPr>
            <a:fld id="{BBE02263-1D18-B444-B65F-E0D94B879B87}" type="slidenum">
              <a:rPr lang="de-DE" smtClean="0"/>
              <a:pPr algn="ctr">
                <a:defRPr/>
              </a:pPr>
              <a:t>5</a:t>
            </a:fld>
            <a:endParaRPr lang="de-DE"/>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el 1">
            <a:extLst>
              <a:ext uri="{FF2B5EF4-FFF2-40B4-BE49-F238E27FC236}">
                <a16:creationId xmlns:a16="http://schemas.microsoft.com/office/drawing/2014/main" xmlns="" id="{B0B61C53-7E10-7041-8841-4DDF91C5DFAB}"/>
              </a:ext>
            </a:extLst>
          </p:cNvPr>
          <p:cNvSpPr>
            <a:spLocks noGrp="1" noChangeArrowheads="1"/>
          </p:cNvSpPr>
          <p:nvPr>
            <p:ph type="title"/>
          </p:nvPr>
        </p:nvSpPr>
        <p:spPr>
          <a:xfrm>
            <a:off x="662152" y="25400"/>
            <a:ext cx="11375861" cy="941552"/>
          </a:xfrm>
        </p:spPr>
        <p:txBody>
          <a:bodyPr/>
          <a:lstStyle/>
          <a:p>
            <a:r>
              <a:rPr lang="de-DE" altLang="de-DE" sz="3200" dirty="0">
                <a:ea typeface="ＭＳ Ｐゴシック" panose="020B0600070205080204" pitchFamily="34" charset="-128"/>
              </a:rPr>
              <a:t>1. In allem dankbar sein/danken</a:t>
            </a:r>
          </a:p>
        </p:txBody>
      </p:sp>
      <p:sp>
        <p:nvSpPr>
          <p:cNvPr id="13314" name="Inhaltsplatzhalter 2">
            <a:extLst>
              <a:ext uri="{FF2B5EF4-FFF2-40B4-BE49-F238E27FC236}">
                <a16:creationId xmlns:a16="http://schemas.microsoft.com/office/drawing/2014/main" xmlns="" id="{B12771FE-A4F7-8B41-B5D7-A79C81D8297A}"/>
              </a:ext>
            </a:extLst>
          </p:cNvPr>
          <p:cNvSpPr>
            <a:spLocks noGrp="1" noChangeArrowheads="1"/>
          </p:cNvSpPr>
          <p:nvPr>
            <p:ph idx="1"/>
          </p:nvPr>
        </p:nvSpPr>
        <p:spPr bwMode="auto">
          <a:xfrm>
            <a:off x="105103" y="1145628"/>
            <a:ext cx="11932910" cy="489163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57200" indent="-457200">
              <a:lnSpc>
                <a:spcPts val="4063"/>
              </a:lnSpc>
              <a:spcBef>
                <a:spcPts val="1900"/>
              </a:spcBef>
              <a:spcAft>
                <a:spcPts val="1800"/>
              </a:spcAft>
              <a:buFont typeface="Arial" panose="020B0604020202020204" pitchFamily="34" charset="0"/>
              <a:buChar char="•"/>
            </a:pPr>
            <a:r>
              <a:rPr lang="de-DE" altLang="de-DE" sz="3200" dirty="0" err="1">
                <a:ea typeface="ＭＳ Ｐゴシック" panose="020B0600070205080204" pitchFamily="34" charset="-128"/>
              </a:rPr>
              <a:t>Joh</a:t>
            </a:r>
            <a:r>
              <a:rPr lang="de-DE" altLang="de-DE" sz="3200" dirty="0">
                <a:ea typeface="ＭＳ Ｐゴシック" panose="020B0600070205080204" pitchFamily="34" charset="-128"/>
              </a:rPr>
              <a:t> 1,16: „</a:t>
            </a:r>
            <a:r>
              <a:rPr lang="de-CH" altLang="de-DE" sz="3200" dirty="0">
                <a:solidFill>
                  <a:srgbClr val="0070C0"/>
                </a:solidFill>
                <a:ea typeface="ＭＳ Ｐゴシック" panose="020B0600070205080204" pitchFamily="34" charset="-128"/>
              </a:rPr>
              <a:t>Denn aus seiner Fülle haben wir alle Gnade um Gnade empfangen</a:t>
            </a:r>
            <a:r>
              <a:rPr lang="de-DE" altLang="de-DE" sz="3200" dirty="0">
                <a:ea typeface="ＭＳ Ｐゴシック" panose="020B0600070205080204" pitchFamily="34" charset="-128"/>
              </a:rPr>
              <a:t>“ (vgl. </a:t>
            </a:r>
            <a:r>
              <a:rPr lang="de-DE" altLang="de-DE" sz="3200" dirty="0" err="1">
                <a:ea typeface="ＭＳ Ｐゴシック" panose="020B0600070205080204" pitchFamily="34" charset="-128"/>
              </a:rPr>
              <a:t>Joh</a:t>
            </a:r>
            <a:r>
              <a:rPr lang="de-DE" altLang="de-DE" sz="3200" dirty="0">
                <a:ea typeface="ＭＳ Ｐゴシック" panose="020B0600070205080204" pitchFamily="34" charset="-128"/>
              </a:rPr>
              <a:t> 10,10; </a:t>
            </a:r>
            <a:r>
              <a:rPr lang="de-DE" altLang="de-DE" sz="3200" dirty="0" err="1">
                <a:ea typeface="ＭＳ Ｐゴシック" panose="020B0600070205080204" pitchFamily="34" charset="-128"/>
              </a:rPr>
              <a:t>Eph</a:t>
            </a:r>
            <a:r>
              <a:rPr lang="de-DE" altLang="de-DE" sz="3200" dirty="0">
                <a:ea typeface="ＭＳ Ｐゴシック" panose="020B0600070205080204" pitchFamily="34" charset="-128"/>
              </a:rPr>
              <a:t> 1,20-23).</a:t>
            </a:r>
          </a:p>
          <a:p>
            <a:pPr marL="457200" indent="-457200">
              <a:lnSpc>
                <a:spcPts val="4063"/>
              </a:lnSpc>
              <a:spcBef>
                <a:spcPts val="1900"/>
              </a:spcBef>
              <a:spcAft>
                <a:spcPts val="1800"/>
              </a:spcAft>
              <a:buFont typeface="Arial" panose="020B0604020202020204" pitchFamily="34" charset="0"/>
              <a:buChar char="•"/>
            </a:pPr>
            <a:r>
              <a:rPr lang="de-DE" altLang="de-DE" sz="3200" dirty="0" err="1">
                <a:ea typeface="ＭＳ Ｐゴシック" panose="020B0600070205080204" pitchFamily="34" charset="-128"/>
              </a:rPr>
              <a:t>Eph</a:t>
            </a:r>
            <a:r>
              <a:rPr lang="de-DE" altLang="de-DE" sz="3200" dirty="0">
                <a:ea typeface="ＭＳ Ｐゴシック" panose="020B0600070205080204" pitchFamily="34" charset="-128"/>
              </a:rPr>
              <a:t> 2,8-10: „</a:t>
            </a:r>
            <a:r>
              <a:rPr lang="de-CH" altLang="de-DE" sz="3200" dirty="0">
                <a:solidFill>
                  <a:srgbClr val="0070C0"/>
                </a:solidFill>
                <a:ea typeface="ＭＳ Ｐゴシック" panose="020B0600070205080204" pitchFamily="34" charset="-128"/>
              </a:rPr>
              <a:t>Denn aus Gnade seid ihr errettet durch Glauben</a:t>
            </a:r>
            <a:r>
              <a:rPr lang="de-CH" altLang="de-DE" sz="3200" dirty="0">
                <a:ea typeface="ＭＳ Ｐゴシック" panose="020B0600070205080204" pitchFamily="34" charset="-128"/>
              </a:rPr>
              <a:t>, und das nicht aus euch, Gottes Gabe ist es; nicht aus Werken, damit niemand sich rühme. Denn </a:t>
            </a:r>
            <a:r>
              <a:rPr lang="de-CH" altLang="de-DE" sz="3200" dirty="0">
                <a:solidFill>
                  <a:srgbClr val="0070C0"/>
                </a:solidFill>
                <a:ea typeface="ＭＳ Ｐゴシック" panose="020B0600070205080204" pitchFamily="34" charset="-128"/>
              </a:rPr>
              <a:t>wir sind seine Schöpfung, geschaffen in Christus Jesus zu guten Werken, die Gott zuvor bereitet hat</a:t>
            </a:r>
            <a:r>
              <a:rPr lang="de-CH" altLang="de-DE" sz="3200" dirty="0">
                <a:ea typeface="ＭＳ Ｐゴシック" panose="020B0600070205080204" pitchFamily="34" charset="-128"/>
              </a:rPr>
              <a:t>, damit wir in ihnen wandeln (leben).</a:t>
            </a:r>
            <a:r>
              <a:rPr lang="de-DE" altLang="de-DE" sz="3200" dirty="0">
                <a:ea typeface="ＭＳ Ｐゴシック" panose="020B0600070205080204" pitchFamily="34" charset="-128"/>
              </a:rPr>
              <a:t>“</a:t>
            </a:r>
          </a:p>
        </p:txBody>
      </p:sp>
      <p:sp>
        <p:nvSpPr>
          <p:cNvPr id="3" name="Foliennummernplatzhalter 2">
            <a:extLst>
              <a:ext uri="{FF2B5EF4-FFF2-40B4-BE49-F238E27FC236}">
                <a16:creationId xmlns:a16="http://schemas.microsoft.com/office/drawing/2014/main" xmlns="" id="{40D744DE-1354-B840-8173-6E8EC309526C}"/>
              </a:ext>
            </a:extLst>
          </p:cNvPr>
          <p:cNvSpPr>
            <a:spLocks noGrp="1"/>
          </p:cNvSpPr>
          <p:nvPr>
            <p:ph type="sldNum" sz="quarter" idx="10"/>
          </p:nvPr>
        </p:nvSpPr>
        <p:spPr/>
        <p:txBody>
          <a:bodyPr/>
          <a:lstStyle/>
          <a:p>
            <a:pPr algn="ctr">
              <a:defRPr/>
            </a:pPr>
            <a:fld id="{BBE02263-1D18-B444-B65F-E0D94B879B87}" type="slidenum">
              <a:rPr lang="de-DE" smtClean="0"/>
              <a:pPr algn="ctr">
                <a:defRPr/>
              </a:pPr>
              <a:t>6</a:t>
            </a:fld>
            <a:endParaRPr lang="de-DE"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a:extLst>
              <a:ext uri="{FF2B5EF4-FFF2-40B4-BE49-F238E27FC236}">
                <a16:creationId xmlns:a16="http://schemas.microsoft.com/office/drawing/2014/main" xmlns="" id="{5C4EE8DC-89C4-5F4C-85DA-79A5265B5AF4}"/>
              </a:ext>
            </a:extLst>
          </p:cNvPr>
          <p:cNvSpPr>
            <a:spLocks noGrp="1" noChangeArrowheads="1"/>
          </p:cNvSpPr>
          <p:nvPr>
            <p:ph type="title"/>
          </p:nvPr>
        </p:nvSpPr>
        <p:spPr>
          <a:xfrm>
            <a:off x="651641" y="25399"/>
            <a:ext cx="11386372" cy="968375"/>
          </a:xfrm>
        </p:spPr>
        <p:txBody>
          <a:bodyPr/>
          <a:lstStyle/>
          <a:p>
            <a:r>
              <a:rPr lang="de-DE" altLang="de-DE" sz="3200" dirty="0">
                <a:ea typeface="ＭＳ Ｐゴシック" panose="020B0600070205080204" pitchFamily="34" charset="-128"/>
              </a:rPr>
              <a:t>1. In allem dankbar sein/danken</a:t>
            </a:r>
          </a:p>
        </p:txBody>
      </p:sp>
      <p:sp>
        <p:nvSpPr>
          <p:cNvPr id="14338" name="Inhaltsplatzhalter 2">
            <a:extLst>
              <a:ext uri="{FF2B5EF4-FFF2-40B4-BE49-F238E27FC236}">
                <a16:creationId xmlns:a16="http://schemas.microsoft.com/office/drawing/2014/main" xmlns="" id="{2E088A9B-235F-F541-BED0-9F3975634160}"/>
              </a:ext>
            </a:extLst>
          </p:cNvPr>
          <p:cNvSpPr>
            <a:spLocks noGrp="1" noChangeArrowheads="1"/>
          </p:cNvSpPr>
          <p:nvPr>
            <p:ph idx="1"/>
          </p:nvPr>
        </p:nvSpPr>
        <p:spPr bwMode="auto">
          <a:xfrm>
            <a:off x="0" y="1387366"/>
            <a:ext cx="12038013" cy="447685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57200" indent="-457200">
              <a:lnSpc>
                <a:spcPts val="4963"/>
              </a:lnSpc>
              <a:spcBef>
                <a:spcPts val="1900"/>
              </a:spcBef>
              <a:spcAft>
                <a:spcPts val="3600"/>
              </a:spcAft>
              <a:buFont typeface="Arial" panose="020B0604020202020204" pitchFamily="34" charset="0"/>
              <a:buChar char="•"/>
            </a:pPr>
            <a:r>
              <a:rPr lang="de-DE" altLang="de-DE" sz="4000" dirty="0" err="1">
                <a:ea typeface="ＭＳ Ｐゴシック" panose="020B0600070205080204" pitchFamily="34" charset="-128"/>
              </a:rPr>
              <a:t>Ps</a:t>
            </a:r>
            <a:r>
              <a:rPr lang="de-DE" altLang="de-DE" sz="4000" dirty="0">
                <a:ea typeface="ＭＳ Ｐゴシック" panose="020B0600070205080204" pitchFamily="34" charset="-128"/>
              </a:rPr>
              <a:t> 139,14: „</a:t>
            </a:r>
            <a:r>
              <a:rPr lang="de-CH" altLang="de-DE" sz="4000" dirty="0">
                <a:solidFill>
                  <a:srgbClr val="0070C0"/>
                </a:solidFill>
                <a:ea typeface="ＭＳ Ｐゴシック" panose="020B0600070205080204" pitchFamily="34" charset="-128"/>
              </a:rPr>
              <a:t>Ich preise dich darüber, dass ich auf erstaunliche, ausgezeichnete Weise gemacht bin</a:t>
            </a:r>
            <a:r>
              <a:rPr lang="de-CH" altLang="de-DE" sz="4000" dirty="0">
                <a:ea typeface="ＭＳ Ｐゴシック" panose="020B0600070205080204" pitchFamily="34" charset="-128"/>
              </a:rPr>
              <a:t>. Wunderbar sind deine Werke, und meine Seele erkennt es sehr wohl.</a:t>
            </a:r>
            <a:r>
              <a:rPr lang="de-DE" altLang="de-DE" sz="4000" dirty="0">
                <a:ea typeface="ＭＳ Ｐゴシック" panose="020B0600070205080204" pitchFamily="34" charset="-128"/>
              </a:rPr>
              <a:t>“</a:t>
            </a:r>
          </a:p>
          <a:p>
            <a:pPr marL="457200" indent="-457200">
              <a:lnSpc>
                <a:spcPts val="4963"/>
              </a:lnSpc>
              <a:spcBef>
                <a:spcPts val="1900"/>
              </a:spcBef>
              <a:spcAft>
                <a:spcPts val="2400"/>
              </a:spcAft>
              <a:buFont typeface="Arial" panose="020B0604020202020204" pitchFamily="34" charset="0"/>
              <a:buChar char="•"/>
            </a:pPr>
            <a:r>
              <a:rPr lang="de-DE" altLang="de-DE" sz="4000" dirty="0">
                <a:ea typeface="ＭＳ Ｐゴシック" panose="020B0600070205080204" pitchFamily="34" charset="-128"/>
              </a:rPr>
              <a:t>Vgl. </a:t>
            </a:r>
            <a:r>
              <a:rPr lang="de-DE" altLang="de-DE" sz="4000" dirty="0" err="1">
                <a:ea typeface="ＭＳ Ｐゴシック" panose="020B0600070205080204" pitchFamily="34" charset="-128"/>
              </a:rPr>
              <a:t>Röm</a:t>
            </a:r>
            <a:r>
              <a:rPr lang="de-DE" altLang="de-DE" sz="4000" dirty="0">
                <a:ea typeface="ＭＳ Ｐゴシック" panose="020B0600070205080204" pitchFamily="34" charset="-128"/>
              </a:rPr>
              <a:t> 12,3: </a:t>
            </a:r>
            <a:r>
              <a:rPr lang="de-DE" altLang="de-DE" sz="4000" dirty="0">
                <a:solidFill>
                  <a:srgbClr val="0070C0"/>
                </a:solidFill>
                <a:ea typeface="ＭＳ Ｐゴシック" panose="020B0600070205080204" pitchFamily="34" charset="-128"/>
              </a:rPr>
              <a:t>Gesund </a:t>
            </a:r>
            <a:r>
              <a:rPr lang="de-DE" altLang="de-DE" sz="4400" dirty="0">
                <a:solidFill>
                  <a:srgbClr val="0070C0"/>
                </a:solidFill>
                <a:ea typeface="ＭＳ Ｐゴシック" panose="020B0600070205080204" pitchFamily="34" charset="-128"/>
              </a:rPr>
              <a:t>von sich denken</a:t>
            </a:r>
            <a:r>
              <a:rPr lang="de-DE" altLang="de-DE" sz="4400" dirty="0">
                <a:ea typeface="ＭＳ Ｐゴシック" panose="020B0600070205080204" pitchFamily="34" charset="-128"/>
              </a:rPr>
              <a:t>!</a:t>
            </a:r>
          </a:p>
        </p:txBody>
      </p:sp>
      <p:sp>
        <p:nvSpPr>
          <p:cNvPr id="3" name="Foliennummernplatzhalter 2">
            <a:extLst>
              <a:ext uri="{FF2B5EF4-FFF2-40B4-BE49-F238E27FC236}">
                <a16:creationId xmlns:a16="http://schemas.microsoft.com/office/drawing/2014/main" xmlns="" id="{918195EC-C9F8-264C-8B96-2897A23D5822}"/>
              </a:ext>
            </a:extLst>
          </p:cNvPr>
          <p:cNvSpPr>
            <a:spLocks noGrp="1"/>
          </p:cNvSpPr>
          <p:nvPr>
            <p:ph type="sldNum" sz="quarter" idx="10"/>
          </p:nvPr>
        </p:nvSpPr>
        <p:spPr/>
        <p:txBody>
          <a:bodyPr/>
          <a:lstStyle/>
          <a:p>
            <a:pPr algn="ctr">
              <a:defRPr/>
            </a:pPr>
            <a:fld id="{BBE02263-1D18-B444-B65F-E0D94B879B87}" type="slidenum">
              <a:rPr lang="de-DE" smtClean="0"/>
              <a:pPr algn="ctr">
                <a:defRPr/>
              </a:pPr>
              <a:t>7</a:t>
            </a:fld>
            <a:endParaRPr lang="de-DE"/>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el 1">
            <a:extLst>
              <a:ext uri="{FF2B5EF4-FFF2-40B4-BE49-F238E27FC236}">
                <a16:creationId xmlns:a16="http://schemas.microsoft.com/office/drawing/2014/main" xmlns="" id="{A03D4BCA-391D-1D44-823E-F9969F725AD7}"/>
              </a:ext>
            </a:extLst>
          </p:cNvPr>
          <p:cNvSpPr>
            <a:spLocks noGrp="1" noChangeArrowheads="1"/>
          </p:cNvSpPr>
          <p:nvPr>
            <p:ph type="title"/>
          </p:nvPr>
        </p:nvSpPr>
        <p:spPr>
          <a:xfrm>
            <a:off x="662151" y="25400"/>
            <a:ext cx="11375861" cy="952062"/>
          </a:xfrm>
        </p:spPr>
        <p:txBody>
          <a:bodyPr/>
          <a:lstStyle/>
          <a:p>
            <a:r>
              <a:rPr lang="de-DE" altLang="de-DE" sz="3200" dirty="0">
                <a:ea typeface="ＭＳ Ｐゴシック" panose="020B0600070205080204" pitchFamily="34" charset="-128"/>
              </a:rPr>
              <a:t>1. In allem dankbar sein/danken</a:t>
            </a:r>
          </a:p>
        </p:txBody>
      </p:sp>
      <p:sp>
        <p:nvSpPr>
          <p:cNvPr id="3" name="Inhaltsplatzhalter 2">
            <a:extLst>
              <a:ext uri="{FF2B5EF4-FFF2-40B4-BE49-F238E27FC236}">
                <a16:creationId xmlns:a16="http://schemas.microsoft.com/office/drawing/2014/main" xmlns="" id="{5DCBFFAE-F38A-214B-9369-0A7606CF8452}"/>
              </a:ext>
            </a:extLst>
          </p:cNvPr>
          <p:cNvSpPr>
            <a:spLocks noGrp="1"/>
          </p:cNvSpPr>
          <p:nvPr>
            <p:ph idx="1"/>
          </p:nvPr>
        </p:nvSpPr>
        <p:spPr>
          <a:xfrm>
            <a:off x="126124" y="1513491"/>
            <a:ext cx="11911889" cy="4228498"/>
          </a:xfrm>
        </p:spPr>
        <p:txBody>
          <a:bodyPr/>
          <a:lstStyle/>
          <a:p>
            <a:pPr marL="457200" indent="-457200">
              <a:lnSpc>
                <a:spcPts val="4450"/>
              </a:lnSpc>
              <a:spcBef>
                <a:spcPts val="844"/>
              </a:spcBef>
              <a:buFont typeface="Arial" panose="020B0604020202020204" pitchFamily="34" charset="0"/>
              <a:buChar char="•"/>
              <a:defRPr/>
            </a:pPr>
            <a:r>
              <a:rPr lang="de-DE" sz="3200" dirty="0"/>
              <a:t>Phil 2,14-16: „</a:t>
            </a:r>
            <a:r>
              <a:rPr lang="de-CH" sz="3200" dirty="0">
                <a:solidFill>
                  <a:srgbClr val="0070C0"/>
                </a:solidFill>
              </a:rPr>
              <a:t>Tut alles ohne Murren und ohne Zweifel, damit ihr ohne Tadel und lauter seid</a:t>
            </a:r>
            <a:r>
              <a:rPr lang="de-CH" sz="3200" dirty="0"/>
              <a:t>, Gottes Kinder, </a:t>
            </a:r>
            <a:r>
              <a:rPr lang="de-CH" sz="3200" dirty="0">
                <a:solidFill>
                  <a:srgbClr val="0070C0"/>
                </a:solidFill>
              </a:rPr>
              <a:t>ohne Makel mitten unter einem verdorbenen und verkehrten Geschlecht</a:t>
            </a:r>
            <a:r>
              <a:rPr lang="de-CH" sz="3200" dirty="0"/>
              <a:t>, unter dem ihr als Lichter in der Welt scheint, indem ihr am Wort des Lebens festhaltet, mir zum Ruhm an dem Tag Christi, so dass ich nicht vergeblich gelaufen bin noch vergeblich gearbeitet habe.</a:t>
            </a:r>
            <a:r>
              <a:rPr lang="de-DE" sz="3200" dirty="0"/>
              <a:t>“</a:t>
            </a:r>
          </a:p>
        </p:txBody>
      </p:sp>
      <p:sp>
        <p:nvSpPr>
          <p:cNvPr id="4" name="Foliennummernplatzhalter 3">
            <a:extLst>
              <a:ext uri="{FF2B5EF4-FFF2-40B4-BE49-F238E27FC236}">
                <a16:creationId xmlns:a16="http://schemas.microsoft.com/office/drawing/2014/main" xmlns="" id="{981402D7-AF65-F148-8606-A7E3D220323D}"/>
              </a:ext>
            </a:extLst>
          </p:cNvPr>
          <p:cNvSpPr>
            <a:spLocks noGrp="1"/>
          </p:cNvSpPr>
          <p:nvPr>
            <p:ph type="sldNum" sz="quarter" idx="10"/>
          </p:nvPr>
        </p:nvSpPr>
        <p:spPr/>
        <p:txBody>
          <a:bodyPr/>
          <a:lstStyle/>
          <a:p>
            <a:pPr algn="ctr">
              <a:defRPr/>
            </a:pPr>
            <a:fld id="{BBE02263-1D18-B444-B65F-E0D94B879B87}" type="slidenum">
              <a:rPr lang="de-DE" smtClean="0"/>
              <a:pPr algn="ctr">
                <a:defRPr/>
              </a:pPr>
              <a:t>8</a:t>
            </a:fld>
            <a:endParaRPr lang="de-DE"/>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el 1">
            <a:extLst>
              <a:ext uri="{FF2B5EF4-FFF2-40B4-BE49-F238E27FC236}">
                <a16:creationId xmlns:a16="http://schemas.microsoft.com/office/drawing/2014/main" xmlns="" id="{3F1B85AC-3385-2D4A-8627-88C25F26C3E6}"/>
              </a:ext>
            </a:extLst>
          </p:cNvPr>
          <p:cNvSpPr>
            <a:spLocks noGrp="1" noChangeArrowheads="1"/>
          </p:cNvSpPr>
          <p:nvPr>
            <p:ph type="title"/>
          </p:nvPr>
        </p:nvSpPr>
        <p:spPr>
          <a:xfrm>
            <a:off x="567559" y="25400"/>
            <a:ext cx="11470454" cy="1256862"/>
          </a:xfrm>
        </p:spPr>
        <p:txBody>
          <a:bodyPr/>
          <a:lstStyle/>
          <a:p>
            <a:r>
              <a:rPr lang="de-DE" altLang="de-DE" sz="3200" dirty="0">
                <a:ea typeface="ＭＳ Ｐゴシック" panose="020B0600070205080204" pitchFamily="34" charset="-128"/>
              </a:rPr>
              <a:t>1. In allem dankbar sein/danken</a:t>
            </a:r>
          </a:p>
        </p:txBody>
      </p:sp>
      <p:sp>
        <p:nvSpPr>
          <p:cNvPr id="16386" name="Inhaltsplatzhalter 2">
            <a:extLst>
              <a:ext uri="{FF2B5EF4-FFF2-40B4-BE49-F238E27FC236}">
                <a16:creationId xmlns:a16="http://schemas.microsoft.com/office/drawing/2014/main" xmlns="" id="{CC7B446E-3C1C-DC49-B65F-A9286EC38BBD}"/>
              </a:ext>
            </a:extLst>
          </p:cNvPr>
          <p:cNvSpPr>
            <a:spLocks noGrp="1" noChangeArrowheads="1"/>
          </p:cNvSpPr>
          <p:nvPr>
            <p:ph idx="1"/>
          </p:nvPr>
        </p:nvSpPr>
        <p:spPr bwMode="auto">
          <a:xfrm>
            <a:off x="73572" y="2217683"/>
            <a:ext cx="11964441" cy="3524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57200" indent="-457200">
              <a:lnSpc>
                <a:spcPts val="5050"/>
              </a:lnSpc>
              <a:buFont typeface="Arial" panose="020B0604020202020204" pitchFamily="34" charset="0"/>
              <a:buChar char="•"/>
            </a:pPr>
            <a:r>
              <a:rPr lang="de-DE" altLang="de-DE" sz="4000" dirty="0">
                <a:solidFill>
                  <a:srgbClr val="0070C0"/>
                </a:solidFill>
                <a:ea typeface="ＭＳ Ｐゴシック" panose="020B0600070205080204" pitchFamily="34" charset="-128"/>
              </a:rPr>
              <a:t>In jeder Situation Gott dankbar sein, indem Gottes Wort unsere Herzen erfüllt und indem wir Gott z. B. durch Psalmen Gott den Dank, der ihm gebührt, darbringen</a:t>
            </a:r>
            <a:r>
              <a:rPr lang="de-DE" altLang="de-DE" sz="4000" dirty="0">
                <a:ea typeface="ＭＳ Ｐゴシック" panose="020B0600070205080204" pitchFamily="34" charset="-128"/>
              </a:rPr>
              <a:t>.</a:t>
            </a:r>
          </a:p>
        </p:txBody>
      </p:sp>
      <p:sp>
        <p:nvSpPr>
          <p:cNvPr id="3" name="Foliennummernplatzhalter 2">
            <a:extLst>
              <a:ext uri="{FF2B5EF4-FFF2-40B4-BE49-F238E27FC236}">
                <a16:creationId xmlns:a16="http://schemas.microsoft.com/office/drawing/2014/main" xmlns="" id="{85A02655-1D4B-844C-B2D9-8A5430E8412D}"/>
              </a:ext>
            </a:extLst>
          </p:cNvPr>
          <p:cNvSpPr>
            <a:spLocks noGrp="1"/>
          </p:cNvSpPr>
          <p:nvPr>
            <p:ph type="sldNum" sz="quarter" idx="10"/>
          </p:nvPr>
        </p:nvSpPr>
        <p:spPr/>
        <p:txBody>
          <a:bodyPr/>
          <a:lstStyle/>
          <a:p>
            <a:pPr algn="ctr">
              <a:defRPr/>
            </a:pPr>
            <a:fld id="{BBE02263-1D18-B444-B65F-E0D94B879B87}" type="slidenum">
              <a:rPr lang="de-DE" smtClean="0"/>
              <a:pPr algn="ctr">
                <a:defRPr/>
              </a:pPr>
              <a:t>9</a:t>
            </a:fld>
            <a:endParaRPr lang="de-DE"/>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tephanusrede">
  <a:themeElements>
    <a:clrScheme name="">
      <a:dk1>
        <a:srgbClr val="000000"/>
      </a:dk1>
      <a:lt1>
        <a:srgbClr val="FFFFFF"/>
      </a:lt1>
      <a:dk2>
        <a:srgbClr val="000000"/>
      </a:dk2>
      <a:lt2>
        <a:srgbClr val="808080"/>
      </a:lt2>
      <a:accent1>
        <a:srgbClr val="004174"/>
      </a:accent1>
      <a:accent2>
        <a:srgbClr val="333399"/>
      </a:accent2>
      <a:accent3>
        <a:srgbClr val="FFFFFF"/>
      </a:accent3>
      <a:accent4>
        <a:srgbClr val="000000"/>
      </a:accent4>
      <a:accent5>
        <a:srgbClr val="AAB0BC"/>
      </a:accent5>
      <a:accent6>
        <a:srgbClr val="2D2D8A"/>
      </a:accent6>
      <a:hlink>
        <a:srgbClr val="009999"/>
      </a:hlink>
      <a:folHlink>
        <a:srgbClr val="99CC00"/>
      </a:folHlink>
    </a:clrScheme>
    <a:fontScheme name="Title">
      <a:majorFont>
        <a:latin typeface="Frutiger Next Pro Light"/>
        <a:ea typeface=".Aqua かな"/>
        <a:cs typeface=".Aqua かな"/>
      </a:majorFont>
      <a:minorFont>
        <a:latin typeface="Arial"/>
        <a:ea typeface=".Aqua かな"/>
        <a:cs typeface=".Aqua かな"/>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500" b="0" i="0" u="none" strike="noStrike" cap="none" normalizeH="0" baseline="0" smtClean="0">
            <a:ln>
              <a:noFill/>
            </a:ln>
            <a:solidFill>
              <a:srgbClr val="000000"/>
            </a:solidFill>
            <a:effectLst/>
            <a:latin typeface="Frutiger Next Pro Light" charset="0"/>
            <a:ea typeface=".Aqua かな" charset="0"/>
            <a:cs typeface=".Aqua かな" charset="0"/>
            <a:sym typeface="Frutiger Next Pro Light"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500" b="0" i="0" u="none" strike="noStrike" cap="none" normalizeH="0" baseline="0" smtClean="0">
            <a:ln>
              <a:noFill/>
            </a:ln>
            <a:solidFill>
              <a:srgbClr val="000000"/>
            </a:solidFill>
            <a:effectLst/>
            <a:latin typeface="Frutiger Next Pro Light" charset="0"/>
            <a:ea typeface=".Aqua かな" charset="0"/>
            <a:cs typeface=".Aqua かな" charset="0"/>
            <a:sym typeface="Frutiger Next Pro Light"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Benutzerdefiniert 4">
      <a:dk1>
        <a:srgbClr val="000000"/>
      </a:dk1>
      <a:lt1>
        <a:srgbClr val="FFFFFF"/>
      </a:lt1>
      <a:dk2>
        <a:srgbClr val="000000"/>
      </a:dk2>
      <a:lt2>
        <a:srgbClr val="808080"/>
      </a:lt2>
      <a:accent1>
        <a:srgbClr val="004174"/>
      </a:accent1>
      <a:accent2>
        <a:srgbClr val="333399"/>
      </a:accent2>
      <a:accent3>
        <a:srgbClr val="FFFFFF"/>
      </a:accent3>
      <a:accent4>
        <a:srgbClr val="000000"/>
      </a:accent4>
      <a:accent5>
        <a:srgbClr val="AAB0BC"/>
      </a:accent5>
      <a:accent6>
        <a:srgbClr val="2D2D8A"/>
      </a:accent6>
      <a:hlink>
        <a:srgbClr val="009999"/>
      </a:hlink>
      <a:folHlink>
        <a:srgbClr val="99CC00"/>
      </a:folHlink>
    </a:clrScheme>
    <a:fontScheme name="Title &amp; Bullets">
      <a:majorFont>
        <a:latin typeface="Frutiger Next Pro Light"/>
        <a:ea typeface=".Aqua かな"/>
        <a:cs typeface=".Aqua かな"/>
      </a:majorFont>
      <a:minorFont>
        <a:latin typeface="Frutiger Next Pro Light"/>
        <a:ea typeface=".Aqua かな"/>
        <a:cs typeface=".Aqua かな"/>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500" b="0" i="0" u="none" strike="noStrike" cap="none" normalizeH="0" baseline="0" smtClean="0">
            <a:ln>
              <a:noFill/>
            </a:ln>
            <a:solidFill>
              <a:srgbClr val="000000"/>
            </a:solidFill>
            <a:effectLst/>
            <a:latin typeface="Frutiger Next Pro Light" charset="0"/>
            <a:ea typeface=".Aqua かな" charset="0"/>
            <a:cs typeface=".Aqua かな" charset="0"/>
            <a:sym typeface="Frutiger Next Pro Light"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500" b="0" i="0" u="none" strike="noStrike" cap="none" normalizeH="0" baseline="0" smtClean="0">
            <a:ln>
              <a:noFill/>
            </a:ln>
            <a:solidFill>
              <a:srgbClr val="000000"/>
            </a:solidFill>
            <a:effectLst/>
            <a:latin typeface="Frutiger Next Pro Light" charset="0"/>
            <a:ea typeface=".Aqua かな" charset="0"/>
            <a:cs typeface=".Aqua かな" charset="0"/>
            <a:sym typeface="Frutiger Next Pro Light"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Endzeit_1. Antichrist</Template>
  <TotalTime>0</TotalTime>
  <Words>1399</Words>
  <Application>Microsoft Office PowerPoint</Application>
  <PresentationFormat>Benutzerdefiniert</PresentationFormat>
  <Paragraphs>95</Paragraphs>
  <Slides>25</Slides>
  <Notes>0</Notes>
  <HiddenSlides>0</HiddenSlides>
  <MMClips>0</MMClips>
  <ScaleCrop>false</ScaleCrop>
  <HeadingPairs>
    <vt:vector size="4" baseType="variant">
      <vt:variant>
        <vt:lpstr>Design</vt:lpstr>
      </vt:variant>
      <vt:variant>
        <vt:i4>2</vt:i4>
      </vt:variant>
      <vt:variant>
        <vt:lpstr>Folientitel</vt:lpstr>
      </vt:variant>
      <vt:variant>
        <vt:i4>25</vt:i4>
      </vt:variant>
    </vt:vector>
  </HeadingPairs>
  <TitlesOfParts>
    <vt:vector size="27" baseType="lpstr">
      <vt:lpstr>Stephanusrede</vt:lpstr>
      <vt:lpstr>Title &amp; Bullets</vt:lpstr>
      <vt:lpstr>Dankbar in allem – danken für alles?</vt:lpstr>
      <vt:lpstr>Gliederung</vt:lpstr>
      <vt:lpstr>Einleitung</vt:lpstr>
      <vt:lpstr>1. In allem dankbar sein/danken (1. Thess 5,18)</vt:lpstr>
      <vt:lpstr>1. In allem dankbar sein/danken</vt:lpstr>
      <vt:lpstr>1. In allem dankbar sein/danken</vt:lpstr>
      <vt:lpstr>1. In allem dankbar sein/danken</vt:lpstr>
      <vt:lpstr>1. In allem dankbar sein/danken</vt:lpstr>
      <vt:lpstr>1. In allem dankbar sein/danken</vt:lpstr>
      <vt:lpstr>2. Für alles dankbar sein/danken (Eph 5,20)</vt:lpstr>
      <vt:lpstr>2. Für alles dankbar sein/danken</vt:lpstr>
      <vt:lpstr>2. Für alles dankbar sein/danken</vt:lpstr>
      <vt:lpstr>2. Für alles dankbar sein/danken</vt:lpstr>
      <vt:lpstr>2. Für alles dankbar sein/danken</vt:lpstr>
      <vt:lpstr>2. Für alles dankbar sein/danken</vt:lpstr>
      <vt:lpstr>2. Für alles dankbar sein/danken</vt:lpstr>
      <vt:lpstr>2. Für alles dankbar sein/danken</vt:lpstr>
      <vt:lpstr>3. Unsere Anliegen in/mit Dankbarkeit Gott darbringen (Phil 4,6)</vt:lpstr>
      <vt:lpstr>3. Anliegen in/mit Dankbarkeit Gott darbringen</vt:lpstr>
      <vt:lpstr>3. Anliegen in/mit Dankbarkeit Gott darbringen</vt:lpstr>
      <vt:lpstr>3. Anliegen in/mit Dankbarkeit Gott darbringen</vt:lpstr>
      <vt:lpstr>3. Anliegen in/mit Dankbarkeit Gott darbringen</vt:lpstr>
      <vt:lpstr>Schluss</vt:lpstr>
      <vt:lpstr>Schluss</vt:lpstr>
      <vt:lpstr>Schluss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Dankbar in allem - danken für alles</dc:title>
  <dc:creator>Jacob Thiessen</dc:creator>
  <cp:lastModifiedBy>Me</cp:lastModifiedBy>
  <cp:revision>197</cp:revision>
  <cp:lastPrinted>2021-10-03T17:49:19Z</cp:lastPrinted>
  <dcterms:created xsi:type="dcterms:W3CDTF">2021-04-29T13:26:58Z</dcterms:created>
  <dcterms:modified xsi:type="dcterms:W3CDTF">2021-12-25T17:34:29Z</dcterms:modified>
</cp:coreProperties>
</file>