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441" r:id="rId3"/>
    <p:sldId id="442" r:id="rId4"/>
    <p:sldId id="437" r:id="rId5"/>
    <p:sldId id="440" r:id="rId6"/>
    <p:sldId id="435" r:id="rId7"/>
    <p:sldId id="431" r:id="rId8"/>
    <p:sldId id="436" r:id="rId9"/>
    <p:sldId id="385" r:id="rId10"/>
    <p:sldId id="288" r:id="rId11"/>
    <p:sldId id="282" r:id="rId12"/>
    <p:sldId id="322" r:id="rId13"/>
    <p:sldId id="443" r:id="rId14"/>
    <p:sldId id="256" r:id="rId15"/>
    <p:sldId id="451" r:id="rId16"/>
    <p:sldId id="446" r:id="rId17"/>
    <p:sldId id="433" r:id="rId18"/>
    <p:sldId id="444" r:id="rId19"/>
    <p:sldId id="438" r:id="rId20"/>
    <p:sldId id="286" r:id="rId21"/>
    <p:sldId id="318" r:id="rId22"/>
    <p:sldId id="452" r:id="rId23"/>
    <p:sldId id="432" r:id="rId24"/>
    <p:sldId id="439" r:id="rId25"/>
    <p:sldId id="434" r:id="rId26"/>
    <p:sldId id="447" r:id="rId27"/>
    <p:sldId id="448" r:id="rId28"/>
    <p:sldId id="445" r:id="rId29"/>
    <p:sldId id="258" r:id="rId30"/>
    <p:sldId id="449" r:id="rId31"/>
    <p:sldId id="450" r:id="rId3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40"/>
    <p:restoredTop sz="94631"/>
  </p:normalViewPr>
  <p:slideViewPr>
    <p:cSldViewPr snapToGrid="0" snapToObjects="1">
      <p:cViewPr>
        <p:scale>
          <a:sx n="125" d="100"/>
          <a:sy n="125" d="100"/>
        </p:scale>
        <p:origin x="-1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7F9B380-CBFD-7448-AE25-B656419F4F89}"/>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xmlns="" id="{D0EB177C-792C-CC4C-AA69-B3F12B6DE0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a:extLst>
              <a:ext uri="{FF2B5EF4-FFF2-40B4-BE49-F238E27FC236}">
                <a16:creationId xmlns:a16="http://schemas.microsoft.com/office/drawing/2014/main" xmlns="" id="{2BA52633-E45D-EF4E-AC47-FDCE1A737546}"/>
              </a:ext>
            </a:extLst>
          </p:cNvPr>
          <p:cNvSpPr>
            <a:spLocks noGrp="1"/>
          </p:cNvSpPr>
          <p:nvPr>
            <p:ph type="dt" sz="half" idx="10"/>
          </p:nvPr>
        </p:nvSpPr>
        <p:spPr/>
        <p:txBody>
          <a:bodyPr/>
          <a:lstStyle/>
          <a:p>
            <a:fld id="{E8D02FB9-7725-D94F-AF83-4204E73232FB}" type="datetimeFigureOut">
              <a:rPr lang="de-DE" smtClean="0"/>
              <a:t>11.05.2018</a:t>
            </a:fld>
            <a:endParaRPr lang="de-DE"/>
          </a:p>
        </p:txBody>
      </p:sp>
      <p:sp>
        <p:nvSpPr>
          <p:cNvPr id="5" name="Fußzeilenplatzhalter 4">
            <a:extLst>
              <a:ext uri="{FF2B5EF4-FFF2-40B4-BE49-F238E27FC236}">
                <a16:creationId xmlns:a16="http://schemas.microsoft.com/office/drawing/2014/main" xmlns="" id="{474B6731-0957-5749-AC7A-91AFD4EE307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6F8B80FF-CBA0-0940-ACBB-DBE20408FFF0}"/>
              </a:ext>
            </a:extLst>
          </p:cNvPr>
          <p:cNvSpPr>
            <a:spLocks noGrp="1"/>
          </p:cNvSpPr>
          <p:nvPr>
            <p:ph type="sldNum" sz="quarter" idx="12"/>
          </p:nvPr>
        </p:nvSpPr>
        <p:spPr/>
        <p:txBody>
          <a:bodyPr/>
          <a:lstStyle/>
          <a:p>
            <a:fld id="{450CC449-7247-034F-BA3B-D4F2DCBC89C9}" type="slidenum">
              <a:rPr lang="de-DE" smtClean="0"/>
              <a:t>‹Nr.›</a:t>
            </a:fld>
            <a:endParaRPr lang="de-DE"/>
          </a:p>
        </p:txBody>
      </p:sp>
    </p:spTree>
    <p:extLst>
      <p:ext uri="{BB962C8B-B14F-4D97-AF65-F5344CB8AC3E}">
        <p14:creationId xmlns:p14="http://schemas.microsoft.com/office/powerpoint/2010/main" val="3513450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F370957-0984-8F4F-922F-660DD811F5F7}"/>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xmlns="" id="{AAF042F0-E1C9-B641-BFD4-8072F9C34C36}"/>
              </a:ext>
            </a:extLst>
          </p:cNvPr>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D3EE067E-F784-B041-9BA8-4021B7BC7D3C}"/>
              </a:ext>
            </a:extLst>
          </p:cNvPr>
          <p:cNvSpPr>
            <a:spLocks noGrp="1"/>
          </p:cNvSpPr>
          <p:nvPr>
            <p:ph type="dt" sz="half" idx="10"/>
          </p:nvPr>
        </p:nvSpPr>
        <p:spPr/>
        <p:txBody>
          <a:bodyPr/>
          <a:lstStyle/>
          <a:p>
            <a:fld id="{E8D02FB9-7725-D94F-AF83-4204E73232FB}" type="datetimeFigureOut">
              <a:rPr lang="de-DE" smtClean="0"/>
              <a:t>11.05.2018</a:t>
            </a:fld>
            <a:endParaRPr lang="de-DE"/>
          </a:p>
        </p:txBody>
      </p:sp>
      <p:sp>
        <p:nvSpPr>
          <p:cNvPr id="5" name="Fußzeilenplatzhalter 4">
            <a:extLst>
              <a:ext uri="{FF2B5EF4-FFF2-40B4-BE49-F238E27FC236}">
                <a16:creationId xmlns:a16="http://schemas.microsoft.com/office/drawing/2014/main" xmlns="" id="{4684D424-744E-D143-ACB2-303EFAD247B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D909FECC-EFE6-0046-B739-335205F99973}"/>
              </a:ext>
            </a:extLst>
          </p:cNvPr>
          <p:cNvSpPr>
            <a:spLocks noGrp="1"/>
          </p:cNvSpPr>
          <p:nvPr>
            <p:ph type="sldNum" sz="quarter" idx="12"/>
          </p:nvPr>
        </p:nvSpPr>
        <p:spPr/>
        <p:txBody>
          <a:bodyPr/>
          <a:lstStyle/>
          <a:p>
            <a:fld id="{450CC449-7247-034F-BA3B-D4F2DCBC89C9}" type="slidenum">
              <a:rPr lang="de-DE" smtClean="0"/>
              <a:t>‹Nr.›</a:t>
            </a:fld>
            <a:endParaRPr lang="de-DE"/>
          </a:p>
        </p:txBody>
      </p:sp>
    </p:spTree>
    <p:extLst>
      <p:ext uri="{BB962C8B-B14F-4D97-AF65-F5344CB8AC3E}">
        <p14:creationId xmlns:p14="http://schemas.microsoft.com/office/powerpoint/2010/main" val="1653856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xmlns="" id="{27B62177-9118-4F42-877D-C8F8FF49827F}"/>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xmlns="" id="{C5626A76-97AE-C143-8CEB-EEB65DBAEBD6}"/>
              </a:ext>
            </a:extLst>
          </p:cNvPr>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C1F7FD38-4C3B-2647-BDA9-C64FBC3379D7}"/>
              </a:ext>
            </a:extLst>
          </p:cNvPr>
          <p:cNvSpPr>
            <a:spLocks noGrp="1"/>
          </p:cNvSpPr>
          <p:nvPr>
            <p:ph type="dt" sz="half" idx="10"/>
          </p:nvPr>
        </p:nvSpPr>
        <p:spPr/>
        <p:txBody>
          <a:bodyPr/>
          <a:lstStyle/>
          <a:p>
            <a:fld id="{E8D02FB9-7725-D94F-AF83-4204E73232FB}" type="datetimeFigureOut">
              <a:rPr lang="de-DE" smtClean="0"/>
              <a:t>11.05.2018</a:t>
            </a:fld>
            <a:endParaRPr lang="de-DE"/>
          </a:p>
        </p:txBody>
      </p:sp>
      <p:sp>
        <p:nvSpPr>
          <p:cNvPr id="5" name="Fußzeilenplatzhalter 4">
            <a:extLst>
              <a:ext uri="{FF2B5EF4-FFF2-40B4-BE49-F238E27FC236}">
                <a16:creationId xmlns:a16="http://schemas.microsoft.com/office/drawing/2014/main" xmlns="" id="{88D414A5-8916-A042-A420-D271502503E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688811C2-29F4-6A4E-A229-48734D309316}"/>
              </a:ext>
            </a:extLst>
          </p:cNvPr>
          <p:cNvSpPr>
            <a:spLocks noGrp="1"/>
          </p:cNvSpPr>
          <p:nvPr>
            <p:ph type="sldNum" sz="quarter" idx="12"/>
          </p:nvPr>
        </p:nvSpPr>
        <p:spPr/>
        <p:txBody>
          <a:bodyPr/>
          <a:lstStyle/>
          <a:p>
            <a:fld id="{450CC449-7247-034F-BA3B-D4F2DCBC89C9}" type="slidenum">
              <a:rPr lang="de-DE" smtClean="0"/>
              <a:t>‹Nr.›</a:t>
            </a:fld>
            <a:endParaRPr lang="de-DE"/>
          </a:p>
        </p:txBody>
      </p:sp>
    </p:spTree>
    <p:extLst>
      <p:ext uri="{BB962C8B-B14F-4D97-AF65-F5344CB8AC3E}">
        <p14:creationId xmlns:p14="http://schemas.microsoft.com/office/powerpoint/2010/main" val="2912035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4D4FF86-C454-E34A-87C6-89503B65F3F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xmlns="" id="{B9E350F1-35AE-E544-A645-F0A75914F692}"/>
              </a:ext>
            </a:extLst>
          </p:cNvPr>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AE253C86-ACEE-3547-98FF-11AD710D646B}"/>
              </a:ext>
            </a:extLst>
          </p:cNvPr>
          <p:cNvSpPr>
            <a:spLocks noGrp="1"/>
          </p:cNvSpPr>
          <p:nvPr>
            <p:ph type="dt" sz="half" idx="10"/>
          </p:nvPr>
        </p:nvSpPr>
        <p:spPr/>
        <p:txBody>
          <a:bodyPr/>
          <a:lstStyle/>
          <a:p>
            <a:fld id="{E8D02FB9-7725-D94F-AF83-4204E73232FB}" type="datetimeFigureOut">
              <a:rPr lang="de-DE" smtClean="0"/>
              <a:t>11.05.2018</a:t>
            </a:fld>
            <a:endParaRPr lang="de-DE"/>
          </a:p>
        </p:txBody>
      </p:sp>
      <p:sp>
        <p:nvSpPr>
          <p:cNvPr id="5" name="Fußzeilenplatzhalter 4">
            <a:extLst>
              <a:ext uri="{FF2B5EF4-FFF2-40B4-BE49-F238E27FC236}">
                <a16:creationId xmlns:a16="http://schemas.microsoft.com/office/drawing/2014/main" xmlns="" id="{F5554486-BD2C-5149-A642-24143CFD375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F3F03FCD-BB3D-7D4E-84AB-230CC688030D}"/>
              </a:ext>
            </a:extLst>
          </p:cNvPr>
          <p:cNvSpPr>
            <a:spLocks noGrp="1"/>
          </p:cNvSpPr>
          <p:nvPr>
            <p:ph type="sldNum" sz="quarter" idx="12"/>
          </p:nvPr>
        </p:nvSpPr>
        <p:spPr/>
        <p:txBody>
          <a:bodyPr/>
          <a:lstStyle/>
          <a:p>
            <a:fld id="{450CC449-7247-034F-BA3B-D4F2DCBC89C9}" type="slidenum">
              <a:rPr lang="de-DE" smtClean="0"/>
              <a:t>‹Nr.›</a:t>
            </a:fld>
            <a:endParaRPr lang="de-DE"/>
          </a:p>
        </p:txBody>
      </p:sp>
    </p:spTree>
    <p:extLst>
      <p:ext uri="{BB962C8B-B14F-4D97-AF65-F5344CB8AC3E}">
        <p14:creationId xmlns:p14="http://schemas.microsoft.com/office/powerpoint/2010/main" val="289458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A006328-EC09-D14D-8DD8-6D5A4A90EB15}"/>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xmlns="" id="{6B069DC2-4DE4-0B48-8EB3-FE903E4124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a:extLst>
              <a:ext uri="{FF2B5EF4-FFF2-40B4-BE49-F238E27FC236}">
                <a16:creationId xmlns:a16="http://schemas.microsoft.com/office/drawing/2014/main" xmlns="" id="{E70F7011-2716-7E4A-BC1E-7CC68049B1F4}"/>
              </a:ext>
            </a:extLst>
          </p:cNvPr>
          <p:cNvSpPr>
            <a:spLocks noGrp="1"/>
          </p:cNvSpPr>
          <p:nvPr>
            <p:ph type="dt" sz="half" idx="10"/>
          </p:nvPr>
        </p:nvSpPr>
        <p:spPr/>
        <p:txBody>
          <a:bodyPr/>
          <a:lstStyle/>
          <a:p>
            <a:fld id="{E8D02FB9-7725-D94F-AF83-4204E73232FB}" type="datetimeFigureOut">
              <a:rPr lang="de-DE" smtClean="0"/>
              <a:t>11.05.2018</a:t>
            </a:fld>
            <a:endParaRPr lang="de-DE"/>
          </a:p>
        </p:txBody>
      </p:sp>
      <p:sp>
        <p:nvSpPr>
          <p:cNvPr id="5" name="Fußzeilenplatzhalter 4">
            <a:extLst>
              <a:ext uri="{FF2B5EF4-FFF2-40B4-BE49-F238E27FC236}">
                <a16:creationId xmlns:a16="http://schemas.microsoft.com/office/drawing/2014/main" xmlns="" id="{50622FAA-0137-B843-B577-B039D20E375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5995C060-6042-0C4B-910A-4A6595D4E7F3}"/>
              </a:ext>
            </a:extLst>
          </p:cNvPr>
          <p:cNvSpPr>
            <a:spLocks noGrp="1"/>
          </p:cNvSpPr>
          <p:nvPr>
            <p:ph type="sldNum" sz="quarter" idx="12"/>
          </p:nvPr>
        </p:nvSpPr>
        <p:spPr/>
        <p:txBody>
          <a:bodyPr/>
          <a:lstStyle/>
          <a:p>
            <a:fld id="{450CC449-7247-034F-BA3B-D4F2DCBC89C9}" type="slidenum">
              <a:rPr lang="de-DE" smtClean="0"/>
              <a:t>‹Nr.›</a:t>
            </a:fld>
            <a:endParaRPr lang="de-DE"/>
          </a:p>
        </p:txBody>
      </p:sp>
    </p:spTree>
    <p:extLst>
      <p:ext uri="{BB962C8B-B14F-4D97-AF65-F5344CB8AC3E}">
        <p14:creationId xmlns:p14="http://schemas.microsoft.com/office/powerpoint/2010/main" val="2171994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4823C8D-DE60-DB48-B004-E9551229FE2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xmlns="" id="{C9EF6291-F391-FE45-8E01-BE22B8F215FA}"/>
              </a:ext>
            </a:extLst>
          </p:cNvPr>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xmlns="" id="{B7E3A4C9-F2BF-9646-A828-5EA893729D28}"/>
              </a:ext>
            </a:extLst>
          </p:cNvPr>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xmlns="" id="{5E36647E-7E75-1745-A4DD-3D474ED4FA09}"/>
              </a:ext>
            </a:extLst>
          </p:cNvPr>
          <p:cNvSpPr>
            <a:spLocks noGrp="1"/>
          </p:cNvSpPr>
          <p:nvPr>
            <p:ph type="dt" sz="half" idx="10"/>
          </p:nvPr>
        </p:nvSpPr>
        <p:spPr/>
        <p:txBody>
          <a:bodyPr/>
          <a:lstStyle/>
          <a:p>
            <a:fld id="{E8D02FB9-7725-D94F-AF83-4204E73232FB}" type="datetimeFigureOut">
              <a:rPr lang="de-DE" smtClean="0"/>
              <a:t>11.05.2018</a:t>
            </a:fld>
            <a:endParaRPr lang="de-DE"/>
          </a:p>
        </p:txBody>
      </p:sp>
      <p:sp>
        <p:nvSpPr>
          <p:cNvPr id="6" name="Fußzeilenplatzhalter 5">
            <a:extLst>
              <a:ext uri="{FF2B5EF4-FFF2-40B4-BE49-F238E27FC236}">
                <a16:creationId xmlns:a16="http://schemas.microsoft.com/office/drawing/2014/main" xmlns="" id="{2B391954-EE02-9942-B112-7B53B705C4B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xmlns="" id="{B17CF2F4-412B-2A46-88B3-223B660D990F}"/>
              </a:ext>
            </a:extLst>
          </p:cNvPr>
          <p:cNvSpPr>
            <a:spLocks noGrp="1"/>
          </p:cNvSpPr>
          <p:nvPr>
            <p:ph type="sldNum" sz="quarter" idx="12"/>
          </p:nvPr>
        </p:nvSpPr>
        <p:spPr/>
        <p:txBody>
          <a:bodyPr/>
          <a:lstStyle/>
          <a:p>
            <a:fld id="{450CC449-7247-034F-BA3B-D4F2DCBC89C9}" type="slidenum">
              <a:rPr lang="de-DE" smtClean="0"/>
              <a:t>‹Nr.›</a:t>
            </a:fld>
            <a:endParaRPr lang="de-DE"/>
          </a:p>
        </p:txBody>
      </p:sp>
    </p:spTree>
    <p:extLst>
      <p:ext uri="{BB962C8B-B14F-4D97-AF65-F5344CB8AC3E}">
        <p14:creationId xmlns:p14="http://schemas.microsoft.com/office/powerpoint/2010/main" val="295969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ED6F406-38E7-5A45-8270-BF38616A541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xmlns="" id="{D32A92F7-BAF2-5A4B-AB78-FF6CD95B5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a:extLst>
              <a:ext uri="{FF2B5EF4-FFF2-40B4-BE49-F238E27FC236}">
                <a16:creationId xmlns:a16="http://schemas.microsoft.com/office/drawing/2014/main" xmlns="" id="{6B2670A5-A648-7348-B209-F9834B6EE9F4}"/>
              </a:ext>
            </a:extLst>
          </p:cNvPr>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xmlns="" id="{3105710D-8DBD-D446-88AB-95256D1FE4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a:extLst>
              <a:ext uri="{FF2B5EF4-FFF2-40B4-BE49-F238E27FC236}">
                <a16:creationId xmlns:a16="http://schemas.microsoft.com/office/drawing/2014/main" xmlns="" id="{0646BD3E-4744-C14A-87D6-D015375FB35F}"/>
              </a:ext>
            </a:extLst>
          </p:cNvPr>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xmlns="" id="{20E651E0-A806-A048-BF46-384B93A1B52C}"/>
              </a:ext>
            </a:extLst>
          </p:cNvPr>
          <p:cNvSpPr>
            <a:spLocks noGrp="1"/>
          </p:cNvSpPr>
          <p:nvPr>
            <p:ph type="dt" sz="half" idx="10"/>
          </p:nvPr>
        </p:nvSpPr>
        <p:spPr/>
        <p:txBody>
          <a:bodyPr/>
          <a:lstStyle/>
          <a:p>
            <a:fld id="{E8D02FB9-7725-D94F-AF83-4204E73232FB}" type="datetimeFigureOut">
              <a:rPr lang="de-DE" smtClean="0"/>
              <a:t>11.05.2018</a:t>
            </a:fld>
            <a:endParaRPr lang="de-DE"/>
          </a:p>
        </p:txBody>
      </p:sp>
      <p:sp>
        <p:nvSpPr>
          <p:cNvPr id="8" name="Fußzeilenplatzhalter 7">
            <a:extLst>
              <a:ext uri="{FF2B5EF4-FFF2-40B4-BE49-F238E27FC236}">
                <a16:creationId xmlns:a16="http://schemas.microsoft.com/office/drawing/2014/main" xmlns="" id="{2580CB70-FDCE-9548-A578-29B29C4E3B0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xmlns="" id="{2F089358-3135-1146-B82B-F350BF501438}"/>
              </a:ext>
            </a:extLst>
          </p:cNvPr>
          <p:cNvSpPr>
            <a:spLocks noGrp="1"/>
          </p:cNvSpPr>
          <p:nvPr>
            <p:ph type="sldNum" sz="quarter" idx="12"/>
          </p:nvPr>
        </p:nvSpPr>
        <p:spPr/>
        <p:txBody>
          <a:bodyPr/>
          <a:lstStyle/>
          <a:p>
            <a:fld id="{450CC449-7247-034F-BA3B-D4F2DCBC89C9}" type="slidenum">
              <a:rPr lang="de-DE" smtClean="0"/>
              <a:t>‹Nr.›</a:t>
            </a:fld>
            <a:endParaRPr lang="de-DE"/>
          </a:p>
        </p:txBody>
      </p:sp>
    </p:spTree>
    <p:extLst>
      <p:ext uri="{BB962C8B-B14F-4D97-AF65-F5344CB8AC3E}">
        <p14:creationId xmlns:p14="http://schemas.microsoft.com/office/powerpoint/2010/main" val="702620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96720E6-FCE2-B140-9A2D-3C8F4352C04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xmlns="" id="{7BDD066F-46E0-AF4F-99A7-90C7FD880B4A}"/>
              </a:ext>
            </a:extLst>
          </p:cNvPr>
          <p:cNvSpPr>
            <a:spLocks noGrp="1"/>
          </p:cNvSpPr>
          <p:nvPr>
            <p:ph type="dt" sz="half" idx="10"/>
          </p:nvPr>
        </p:nvSpPr>
        <p:spPr/>
        <p:txBody>
          <a:bodyPr/>
          <a:lstStyle/>
          <a:p>
            <a:fld id="{E8D02FB9-7725-D94F-AF83-4204E73232FB}" type="datetimeFigureOut">
              <a:rPr lang="de-DE" smtClean="0"/>
              <a:t>11.05.2018</a:t>
            </a:fld>
            <a:endParaRPr lang="de-DE"/>
          </a:p>
        </p:txBody>
      </p:sp>
      <p:sp>
        <p:nvSpPr>
          <p:cNvPr id="4" name="Fußzeilenplatzhalter 3">
            <a:extLst>
              <a:ext uri="{FF2B5EF4-FFF2-40B4-BE49-F238E27FC236}">
                <a16:creationId xmlns:a16="http://schemas.microsoft.com/office/drawing/2014/main" xmlns="" id="{B0B78BEE-E0EB-3043-999E-0C69774F0C3C}"/>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xmlns="" id="{66C02644-5A65-5D49-A94F-418CD115EBB9}"/>
              </a:ext>
            </a:extLst>
          </p:cNvPr>
          <p:cNvSpPr>
            <a:spLocks noGrp="1"/>
          </p:cNvSpPr>
          <p:nvPr>
            <p:ph type="sldNum" sz="quarter" idx="12"/>
          </p:nvPr>
        </p:nvSpPr>
        <p:spPr/>
        <p:txBody>
          <a:bodyPr/>
          <a:lstStyle/>
          <a:p>
            <a:fld id="{450CC449-7247-034F-BA3B-D4F2DCBC89C9}" type="slidenum">
              <a:rPr lang="de-DE" smtClean="0"/>
              <a:t>‹Nr.›</a:t>
            </a:fld>
            <a:endParaRPr lang="de-DE"/>
          </a:p>
        </p:txBody>
      </p:sp>
    </p:spTree>
    <p:extLst>
      <p:ext uri="{BB962C8B-B14F-4D97-AF65-F5344CB8AC3E}">
        <p14:creationId xmlns:p14="http://schemas.microsoft.com/office/powerpoint/2010/main" val="222870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xmlns="" id="{D7517A4B-6D00-7B48-B835-78303C62D910}"/>
              </a:ext>
            </a:extLst>
          </p:cNvPr>
          <p:cNvSpPr>
            <a:spLocks noGrp="1"/>
          </p:cNvSpPr>
          <p:nvPr>
            <p:ph type="dt" sz="half" idx="10"/>
          </p:nvPr>
        </p:nvSpPr>
        <p:spPr/>
        <p:txBody>
          <a:bodyPr/>
          <a:lstStyle/>
          <a:p>
            <a:fld id="{E8D02FB9-7725-D94F-AF83-4204E73232FB}" type="datetimeFigureOut">
              <a:rPr lang="de-DE" smtClean="0"/>
              <a:t>11.05.2018</a:t>
            </a:fld>
            <a:endParaRPr lang="de-DE"/>
          </a:p>
        </p:txBody>
      </p:sp>
      <p:sp>
        <p:nvSpPr>
          <p:cNvPr id="3" name="Fußzeilenplatzhalter 2">
            <a:extLst>
              <a:ext uri="{FF2B5EF4-FFF2-40B4-BE49-F238E27FC236}">
                <a16:creationId xmlns:a16="http://schemas.microsoft.com/office/drawing/2014/main" xmlns="" id="{0AB8BA91-5FCE-434C-AF68-D4CB5209180F}"/>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xmlns="" id="{814272C8-8324-D347-B7DE-186F68BA6197}"/>
              </a:ext>
            </a:extLst>
          </p:cNvPr>
          <p:cNvSpPr>
            <a:spLocks noGrp="1"/>
          </p:cNvSpPr>
          <p:nvPr>
            <p:ph type="sldNum" sz="quarter" idx="12"/>
          </p:nvPr>
        </p:nvSpPr>
        <p:spPr/>
        <p:txBody>
          <a:bodyPr/>
          <a:lstStyle/>
          <a:p>
            <a:fld id="{450CC449-7247-034F-BA3B-D4F2DCBC89C9}" type="slidenum">
              <a:rPr lang="de-DE" smtClean="0"/>
              <a:t>‹Nr.›</a:t>
            </a:fld>
            <a:endParaRPr lang="de-DE"/>
          </a:p>
        </p:txBody>
      </p:sp>
    </p:spTree>
    <p:extLst>
      <p:ext uri="{BB962C8B-B14F-4D97-AF65-F5344CB8AC3E}">
        <p14:creationId xmlns:p14="http://schemas.microsoft.com/office/powerpoint/2010/main" val="536903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8EC7D57-98A4-5444-A8F2-19EBB64BEBB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xmlns="" id="{E70223DE-23DB-4645-B8E7-D56B152AA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xmlns="" id="{5F22A7CD-D86C-9340-9C43-C4A6D247BA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a:extLst>
              <a:ext uri="{FF2B5EF4-FFF2-40B4-BE49-F238E27FC236}">
                <a16:creationId xmlns:a16="http://schemas.microsoft.com/office/drawing/2014/main" xmlns="" id="{36EA4B2B-A37C-274E-BCAA-2A85702296B2}"/>
              </a:ext>
            </a:extLst>
          </p:cNvPr>
          <p:cNvSpPr>
            <a:spLocks noGrp="1"/>
          </p:cNvSpPr>
          <p:nvPr>
            <p:ph type="dt" sz="half" idx="10"/>
          </p:nvPr>
        </p:nvSpPr>
        <p:spPr/>
        <p:txBody>
          <a:bodyPr/>
          <a:lstStyle/>
          <a:p>
            <a:fld id="{E8D02FB9-7725-D94F-AF83-4204E73232FB}" type="datetimeFigureOut">
              <a:rPr lang="de-DE" smtClean="0"/>
              <a:t>11.05.2018</a:t>
            </a:fld>
            <a:endParaRPr lang="de-DE"/>
          </a:p>
        </p:txBody>
      </p:sp>
      <p:sp>
        <p:nvSpPr>
          <p:cNvPr id="6" name="Fußzeilenplatzhalter 5">
            <a:extLst>
              <a:ext uri="{FF2B5EF4-FFF2-40B4-BE49-F238E27FC236}">
                <a16:creationId xmlns:a16="http://schemas.microsoft.com/office/drawing/2014/main" xmlns="" id="{2198620A-50EA-DD4D-A356-60CE7900F7D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xmlns="" id="{B21176B4-22DA-7244-9DCD-E7A275E9FE1F}"/>
              </a:ext>
            </a:extLst>
          </p:cNvPr>
          <p:cNvSpPr>
            <a:spLocks noGrp="1"/>
          </p:cNvSpPr>
          <p:nvPr>
            <p:ph type="sldNum" sz="quarter" idx="12"/>
          </p:nvPr>
        </p:nvSpPr>
        <p:spPr/>
        <p:txBody>
          <a:bodyPr/>
          <a:lstStyle/>
          <a:p>
            <a:fld id="{450CC449-7247-034F-BA3B-D4F2DCBC89C9}" type="slidenum">
              <a:rPr lang="de-DE" smtClean="0"/>
              <a:t>‹Nr.›</a:t>
            </a:fld>
            <a:endParaRPr lang="de-DE"/>
          </a:p>
        </p:txBody>
      </p:sp>
    </p:spTree>
    <p:extLst>
      <p:ext uri="{BB962C8B-B14F-4D97-AF65-F5344CB8AC3E}">
        <p14:creationId xmlns:p14="http://schemas.microsoft.com/office/powerpoint/2010/main" val="3953624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183EE22-58D4-0648-8A4C-3DBF7E6AE2A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xmlns="" id="{D9B70B8E-52EB-204E-9675-F6718C4C38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xmlns="" id="{FE139299-A974-EB4A-BEEE-563674642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a:extLst>
              <a:ext uri="{FF2B5EF4-FFF2-40B4-BE49-F238E27FC236}">
                <a16:creationId xmlns:a16="http://schemas.microsoft.com/office/drawing/2014/main" xmlns="" id="{FD293B8F-93FB-CF44-B542-BA77BDA3D3FB}"/>
              </a:ext>
            </a:extLst>
          </p:cNvPr>
          <p:cNvSpPr>
            <a:spLocks noGrp="1"/>
          </p:cNvSpPr>
          <p:nvPr>
            <p:ph type="dt" sz="half" idx="10"/>
          </p:nvPr>
        </p:nvSpPr>
        <p:spPr/>
        <p:txBody>
          <a:bodyPr/>
          <a:lstStyle/>
          <a:p>
            <a:fld id="{E8D02FB9-7725-D94F-AF83-4204E73232FB}" type="datetimeFigureOut">
              <a:rPr lang="de-DE" smtClean="0"/>
              <a:t>11.05.2018</a:t>
            </a:fld>
            <a:endParaRPr lang="de-DE"/>
          </a:p>
        </p:txBody>
      </p:sp>
      <p:sp>
        <p:nvSpPr>
          <p:cNvPr id="6" name="Fußzeilenplatzhalter 5">
            <a:extLst>
              <a:ext uri="{FF2B5EF4-FFF2-40B4-BE49-F238E27FC236}">
                <a16:creationId xmlns:a16="http://schemas.microsoft.com/office/drawing/2014/main" xmlns="" id="{1EE7EC42-BC9E-B54D-8F3F-48694B2C7CC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xmlns="" id="{7A9B9A39-E022-CB4C-BF47-299826A261E5}"/>
              </a:ext>
            </a:extLst>
          </p:cNvPr>
          <p:cNvSpPr>
            <a:spLocks noGrp="1"/>
          </p:cNvSpPr>
          <p:nvPr>
            <p:ph type="sldNum" sz="quarter" idx="12"/>
          </p:nvPr>
        </p:nvSpPr>
        <p:spPr/>
        <p:txBody>
          <a:bodyPr/>
          <a:lstStyle/>
          <a:p>
            <a:fld id="{450CC449-7247-034F-BA3B-D4F2DCBC89C9}" type="slidenum">
              <a:rPr lang="de-DE" smtClean="0"/>
              <a:t>‹Nr.›</a:t>
            </a:fld>
            <a:endParaRPr lang="de-DE"/>
          </a:p>
        </p:txBody>
      </p:sp>
    </p:spTree>
    <p:extLst>
      <p:ext uri="{BB962C8B-B14F-4D97-AF65-F5344CB8AC3E}">
        <p14:creationId xmlns:p14="http://schemas.microsoft.com/office/powerpoint/2010/main" val="3460153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xmlns="" id="{EF9255B9-DF12-8149-92E2-E33444ABAB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xmlns="" id="{CD5CF0DB-4DB9-1F4E-91EA-6D8516E902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3312888B-08A6-734B-9F68-0A559803FE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D02FB9-7725-D94F-AF83-4204E73232FB}" type="datetimeFigureOut">
              <a:rPr lang="de-DE" smtClean="0"/>
              <a:t>11.05.2018</a:t>
            </a:fld>
            <a:endParaRPr lang="de-DE"/>
          </a:p>
        </p:txBody>
      </p:sp>
      <p:sp>
        <p:nvSpPr>
          <p:cNvPr id="5" name="Fußzeilenplatzhalter 4">
            <a:extLst>
              <a:ext uri="{FF2B5EF4-FFF2-40B4-BE49-F238E27FC236}">
                <a16:creationId xmlns:a16="http://schemas.microsoft.com/office/drawing/2014/main" xmlns="" id="{7EF7E792-BA44-1A44-80DA-B24DC552EB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xmlns="" id="{384C6534-588B-BD49-B119-378524020F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0CC449-7247-034F-BA3B-D4F2DCBC89C9}" type="slidenum">
              <a:rPr lang="de-DE" smtClean="0"/>
              <a:t>‹Nr.›</a:t>
            </a:fld>
            <a:endParaRPr lang="de-DE"/>
          </a:p>
        </p:txBody>
      </p:sp>
    </p:spTree>
    <p:extLst>
      <p:ext uri="{BB962C8B-B14F-4D97-AF65-F5344CB8AC3E}">
        <p14:creationId xmlns:p14="http://schemas.microsoft.com/office/powerpoint/2010/main" val="3005166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xmlns="" id="{4028D74B-2E5B-3649-B6B2-9B3C49C76B61}"/>
              </a:ext>
            </a:extLst>
          </p:cNvPr>
          <p:cNvSpPr>
            <a:spLocks noGrp="1"/>
          </p:cNvSpPr>
          <p:nvPr>
            <p:ph type="subTitle" idx="1"/>
          </p:nvPr>
        </p:nvSpPr>
        <p:spPr>
          <a:xfrm>
            <a:off x="1554480" y="5318760"/>
            <a:ext cx="9113520" cy="594360"/>
          </a:xfrm>
        </p:spPr>
        <p:txBody>
          <a:bodyPr/>
          <a:lstStyle/>
          <a:p>
            <a:r>
              <a:rPr lang="de-DE" dirty="0"/>
              <a:t>Prof. Dr. Jacob Thiessen, STH Basel</a:t>
            </a:r>
          </a:p>
        </p:txBody>
      </p:sp>
      <p:sp>
        <p:nvSpPr>
          <p:cNvPr id="2" name="Titel 1">
            <a:extLst>
              <a:ext uri="{FF2B5EF4-FFF2-40B4-BE49-F238E27FC236}">
                <a16:creationId xmlns:a16="http://schemas.microsoft.com/office/drawing/2014/main" xmlns="" id="{C094AB52-A7EC-224F-8719-478DCFD33A77}"/>
              </a:ext>
            </a:extLst>
          </p:cNvPr>
          <p:cNvSpPr>
            <a:spLocks noGrp="1"/>
          </p:cNvSpPr>
          <p:nvPr>
            <p:ph type="title"/>
          </p:nvPr>
        </p:nvSpPr>
        <p:spPr>
          <a:xfrm>
            <a:off x="518160" y="259080"/>
            <a:ext cx="11158249" cy="4312920"/>
          </a:xfrm>
        </p:spPr>
        <p:txBody>
          <a:bodyPr>
            <a:normAutofit/>
          </a:bodyPr>
          <a:lstStyle/>
          <a:p>
            <a:pPr>
              <a:spcBef>
                <a:spcPts val="1800"/>
              </a:spcBef>
              <a:spcAft>
                <a:spcPts val="1800"/>
              </a:spcAft>
            </a:pPr>
            <a:r>
              <a:rPr lang="de-DE" dirty="0"/>
              <a:t>Der Kelch Jesu</a:t>
            </a:r>
            <a:br>
              <a:rPr lang="de-DE" dirty="0"/>
            </a:br>
            <a:r>
              <a:rPr lang="de-DE" dirty="0"/>
              <a:t/>
            </a:r>
            <a:br>
              <a:rPr lang="de-DE" dirty="0"/>
            </a:br>
            <a:r>
              <a:rPr lang="de-DE" sz="4000" dirty="0"/>
              <a:t>Das Leiden Jesu in Gethsemane und auf Golgatha</a:t>
            </a:r>
            <a:r>
              <a:rPr lang="de-DE"/>
              <a:t/>
            </a:r>
            <a:br>
              <a:rPr lang="de-DE"/>
            </a:br>
            <a:r>
              <a:rPr lang="de-DE" dirty="0"/>
              <a:t/>
            </a:r>
            <a:br>
              <a:rPr lang="de-DE" dirty="0"/>
            </a:br>
            <a:endParaRPr lang="de-DE" dirty="0"/>
          </a:p>
        </p:txBody>
      </p:sp>
    </p:spTree>
    <p:extLst>
      <p:ext uri="{BB962C8B-B14F-4D97-AF65-F5344CB8AC3E}">
        <p14:creationId xmlns:p14="http://schemas.microsoft.com/office/powerpoint/2010/main" val="1298346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1402080"/>
            <a:ext cx="1752599" cy="1767840"/>
          </a:xfrm>
        </p:spPr>
        <p:txBody>
          <a:bodyPr>
            <a:normAutofit/>
          </a:bodyPr>
          <a:lstStyle/>
          <a:p>
            <a:pPr algn="ctr"/>
            <a:r>
              <a:rPr lang="de-CH" sz="2400" dirty="0"/>
              <a:t>Wege Jesu vor seinem Tod</a:t>
            </a:r>
          </a:p>
        </p:txBody>
      </p:sp>
      <p:pic>
        <p:nvPicPr>
          <p:cNvPr id="4" name="Inhaltsplatzhalter 3" descr="Jesu letzte Woche in Jerusalem.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13044" y="0"/>
            <a:ext cx="11060082" cy="6545764"/>
          </a:xfrm>
        </p:spPr>
      </p:pic>
    </p:spTree>
    <p:extLst>
      <p:ext uri="{BB962C8B-B14F-4D97-AF65-F5344CB8AC3E}">
        <p14:creationId xmlns:p14="http://schemas.microsoft.com/office/powerpoint/2010/main" val="1956001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65760" y="0"/>
            <a:ext cx="11475720" cy="762000"/>
          </a:xfrm>
        </p:spPr>
        <p:txBody>
          <a:bodyPr>
            <a:noAutofit/>
          </a:bodyPr>
          <a:lstStyle/>
          <a:p>
            <a:r>
              <a:rPr lang="de-DE" sz="2200" dirty="0"/>
              <a:t>„</a:t>
            </a:r>
            <a:r>
              <a:rPr lang="de-DE" sz="2200" dirty="0" err="1"/>
              <a:t>Davidszitadelle</a:t>
            </a:r>
            <a:r>
              <a:rPr lang="de-DE" sz="2200" dirty="0"/>
              <a:t>“ beim </a:t>
            </a:r>
            <a:r>
              <a:rPr lang="de-DE" sz="2200" dirty="0" err="1"/>
              <a:t>Jaffa</a:t>
            </a:r>
            <a:r>
              <a:rPr lang="de-DE" sz="2200" dirty="0"/>
              <a:t>-Tor im Westen der Altstadt Jerusalems</a:t>
            </a:r>
            <a:br>
              <a:rPr lang="de-DE" sz="2200" dirty="0"/>
            </a:br>
            <a:r>
              <a:rPr lang="de-DE" sz="2200" dirty="0"/>
              <a:t>(Reste vom Herodes-</a:t>
            </a:r>
            <a:r>
              <a:rPr lang="de-DE" sz="2200" dirty="0" err="1"/>
              <a:t>Prätorium</a:t>
            </a:r>
            <a:r>
              <a:rPr lang="de-DE" sz="2200" dirty="0"/>
              <a:t>)</a:t>
            </a:r>
          </a:p>
        </p:txBody>
      </p:sp>
      <p:sp>
        <p:nvSpPr>
          <p:cNvPr id="3" name="Untertitel 2"/>
          <p:cNvSpPr>
            <a:spLocks noGrp="1"/>
          </p:cNvSpPr>
          <p:nvPr>
            <p:ph type="subTitle" idx="1"/>
          </p:nvPr>
        </p:nvSpPr>
        <p:spPr>
          <a:xfrm flipV="1">
            <a:off x="10450773" y="6858001"/>
            <a:ext cx="107525" cy="78913"/>
          </a:xfrm>
        </p:spPr>
        <p:txBody>
          <a:bodyPr>
            <a:normAutofit fontScale="25000" lnSpcReduction="20000"/>
          </a:bodyPr>
          <a:lstStyle/>
          <a:p>
            <a:endParaRPr lang="de-DE" dirty="0">
              <a:solidFill>
                <a:schemeClr val="tx1"/>
              </a:solidFill>
            </a:endParaRPr>
          </a:p>
        </p:txBody>
      </p:sp>
      <p:pic>
        <p:nvPicPr>
          <p:cNvPr id="4" name="Bild 3" descr="P2120176.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62000"/>
            <a:ext cx="12192000" cy="9144000"/>
          </a:xfrm>
          <a:prstGeom prst="rect">
            <a:avLst/>
          </a:prstGeom>
        </p:spPr>
      </p:pic>
    </p:spTree>
    <p:extLst>
      <p:ext uri="{BB962C8B-B14F-4D97-AF65-F5344CB8AC3E}">
        <p14:creationId xmlns:p14="http://schemas.microsoft.com/office/powerpoint/2010/main" val="4161337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8950" y="1"/>
            <a:ext cx="8221851" cy="743919"/>
          </a:xfrm>
        </p:spPr>
        <p:txBody>
          <a:bodyPr>
            <a:normAutofit fontScale="90000"/>
          </a:bodyPr>
          <a:lstStyle/>
          <a:p>
            <a:r>
              <a:rPr lang="de-CH" sz="4000" dirty="0"/>
              <a:t>Golgatha? – in der Nähe vom „Gartengrab“</a:t>
            </a:r>
          </a:p>
        </p:txBody>
      </p:sp>
      <p:pic>
        <p:nvPicPr>
          <p:cNvPr id="4" name="Inhaltsplatzhalt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13360" y="622000"/>
            <a:ext cx="12405360" cy="6978016"/>
          </a:xfrm>
        </p:spPr>
      </p:pic>
    </p:spTree>
    <p:extLst>
      <p:ext uri="{BB962C8B-B14F-4D97-AF65-F5344CB8AC3E}">
        <p14:creationId xmlns:p14="http://schemas.microsoft.com/office/powerpoint/2010/main" val="1172546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29F4F59-1491-F24B-B324-A3111B5E121E}"/>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xmlns="" id="{0EADEC34-CE49-9C4C-9345-DF11F031D7F1}"/>
              </a:ext>
            </a:extLst>
          </p:cNvPr>
          <p:cNvSpPr>
            <a:spLocks noGrp="1"/>
          </p:cNvSpPr>
          <p:nvPr>
            <p:ph idx="1"/>
          </p:nvPr>
        </p:nvSpPr>
        <p:spPr/>
        <p:txBody>
          <a:bodyPr/>
          <a:lstStyle/>
          <a:p>
            <a:endParaRPr lang="de-DE" dirty="0"/>
          </a:p>
          <a:p>
            <a:endParaRPr lang="de-DE" dirty="0"/>
          </a:p>
          <a:p>
            <a:pPr marL="0" indent="0" algn="ctr">
              <a:lnSpc>
                <a:spcPts val="3840"/>
              </a:lnSpc>
              <a:spcAft>
                <a:spcPts val="1800"/>
              </a:spcAft>
              <a:buNone/>
            </a:pPr>
            <a:r>
              <a:rPr lang="de-DE" sz="4000" dirty="0"/>
              <a:t>Jesu Gebetsringen in Gethsemane</a:t>
            </a:r>
          </a:p>
        </p:txBody>
      </p:sp>
    </p:spTree>
    <p:extLst>
      <p:ext uri="{BB962C8B-B14F-4D97-AF65-F5344CB8AC3E}">
        <p14:creationId xmlns:p14="http://schemas.microsoft.com/office/powerpoint/2010/main" val="3412557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176226F-9741-4449-B878-FF88E55FC278}"/>
              </a:ext>
            </a:extLst>
          </p:cNvPr>
          <p:cNvSpPr>
            <a:spLocks noGrp="1"/>
          </p:cNvSpPr>
          <p:nvPr>
            <p:ph type="ctrTitle"/>
          </p:nvPr>
        </p:nvSpPr>
        <p:spPr>
          <a:xfrm>
            <a:off x="969818" y="253683"/>
            <a:ext cx="9704278" cy="651481"/>
          </a:xfrm>
        </p:spPr>
        <p:txBody>
          <a:bodyPr>
            <a:normAutofit fontScale="90000"/>
          </a:bodyPr>
          <a:lstStyle/>
          <a:p>
            <a:pPr algn="l"/>
            <a:r>
              <a:rPr lang="de-DE" dirty="0"/>
              <a:t>Gethsemane</a:t>
            </a:r>
          </a:p>
        </p:txBody>
      </p:sp>
      <p:sp>
        <p:nvSpPr>
          <p:cNvPr id="3" name="Untertitel 2">
            <a:extLst>
              <a:ext uri="{FF2B5EF4-FFF2-40B4-BE49-F238E27FC236}">
                <a16:creationId xmlns:a16="http://schemas.microsoft.com/office/drawing/2014/main" xmlns="" id="{9C85770E-141A-3C48-8A8B-BF1320DE2980}"/>
              </a:ext>
            </a:extLst>
          </p:cNvPr>
          <p:cNvSpPr>
            <a:spLocks noGrp="1"/>
          </p:cNvSpPr>
          <p:nvPr>
            <p:ph type="subTitle" idx="1"/>
          </p:nvPr>
        </p:nvSpPr>
        <p:spPr>
          <a:xfrm>
            <a:off x="609600" y="1027416"/>
            <a:ext cx="10866120" cy="5629416"/>
          </a:xfrm>
        </p:spPr>
        <p:txBody>
          <a:bodyPr/>
          <a:lstStyle/>
          <a:p>
            <a:pPr marL="342900" indent="-342900" algn="l">
              <a:lnSpc>
                <a:spcPts val="3360"/>
              </a:lnSpc>
              <a:spcAft>
                <a:spcPts val="1800"/>
              </a:spcAft>
              <a:buFont typeface="Arial" panose="020B0604020202020204" pitchFamily="34" charset="0"/>
              <a:buChar char="•"/>
            </a:pPr>
            <a:r>
              <a:rPr lang="de-DE" sz="2800" dirty="0">
                <a:cs typeface="+mj-cs"/>
              </a:rPr>
              <a:t>Matthäus 26,36: „</a:t>
            </a:r>
            <a:r>
              <a:rPr lang="de-CH" sz="2800" dirty="0">
                <a:cs typeface="+mj-cs"/>
              </a:rPr>
              <a:t>Dann kommt Jesus mit ihnen </a:t>
            </a:r>
            <a:r>
              <a:rPr lang="de-CH" sz="2800" dirty="0">
                <a:solidFill>
                  <a:srgbClr val="0070C0"/>
                </a:solidFill>
                <a:cs typeface="+mj-cs"/>
              </a:rPr>
              <a:t>an ein Gut, genannt Gethsemane </a:t>
            </a:r>
            <a:r>
              <a:rPr lang="de-CH" sz="2800" dirty="0">
                <a:cs typeface="+mj-cs"/>
              </a:rPr>
              <a:t>(</a:t>
            </a:r>
            <a:r>
              <a:rPr lang="he" sz="2800" dirty="0">
                <a:cs typeface="+mj-cs"/>
              </a:rPr>
              <a:t>גַּת שְׁמָנִים</a:t>
            </a:r>
            <a:r>
              <a:rPr lang="de-DE" sz="2800" dirty="0">
                <a:cs typeface="+mj-cs"/>
              </a:rPr>
              <a:t> =  ,Kelter von Ölen/</a:t>
            </a:r>
            <a:r>
              <a:rPr lang="de-DE" sz="2800" dirty="0" err="1">
                <a:cs typeface="+mj-cs"/>
              </a:rPr>
              <a:t>Ölkelter</a:t>
            </a:r>
            <a:r>
              <a:rPr lang="de-DE" sz="2800" dirty="0">
                <a:cs typeface="+mj-cs"/>
              </a:rPr>
              <a:t>‘</a:t>
            </a:r>
            <a:r>
              <a:rPr lang="de-CH" sz="2800" dirty="0">
                <a:cs typeface="+mj-cs"/>
              </a:rPr>
              <a:t>) …</a:t>
            </a:r>
            <a:r>
              <a:rPr lang="de-DE" sz="2800" dirty="0">
                <a:cs typeface="+mj-cs"/>
              </a:rPr>
              <a:t>“</a:t>
            </a:r>
            <a:endParaRPr lang="de-CH" sz="2800" dirty="0">
              <a:cs typeface="+mj-cs"/>
            </a:endParaRPr>
          </a:p>
          <a:p>
            <a:pPr marL="342900" indent="-342900" algn="l">
              <a:lnSpc>
                <a:spcPts val="3360"/>
              </a:lnSpc>
              <a:spcAft>
                <a:spcPts val="1800"/>
              </a:spcAft>
              <a:buFont typeface="Arial" panose="020B0604020202020204" pitchFamily="34" charset="0"/>
              <a:buChar char="•"/>
            </a:pPr>
            <a:r>
              <a:rPr lang="de-DE" sz="2800" dirty="0">
                <a:cs typeface="+mj-cs"/>
              </a:rPr>
              <a:t>Markus 14,32: „</a:t>
            </a:r>
            <a:r>
              <a:rPr lang="de-CH" sz="2800" dirty="0">
                <a:cs typeface="+mj-cs"/>
              </a:rPr>
              <a:t>Und sie kommen </a:t>
            </a:r>
            <a:r>
              <a:rPr lang="de-CH" sz="2800" dirty="0">
                <a:solidFill>
                  <a:srgbClr val="0070C0"/>
                </a:solidFill>
                <a:cs typeface="+mj-cs"/>
              </a:rPr>
              <a:t>an ein Gut mit Namen Gethsemane </a:t>
            </a:r>
            <a:r>
              <a:rPr lang="de-CH" sz="2800" dirty="0">
                <a:cs typeface="+mj-cs"/>
              </a:rPr>
              <a:t>…</a:t>
            </a:r>
            <a:r>
              <a:rPr lang="de-DE" sz="2800" dirty="0">
                <a:cs typeface="+mj-cs"/>
              </a:rPr>
              <a:t>“</a:t>
            </a:r>
            <a:endParaRPr lang="de-CH" sz="2800" dirty="0">
              <a:cs typeface="+mj-cs"/>
            </a:endParaRPr>
          </a:p>
          <a:p>
            <a:pPr marL="342900" indent="-342900" algn="l">
              <a:lnSpc>
                <a:spcPts val="3360"/>
              </a:lnSpc>
              <a:spcAft>
                <a:spcPts val="1800"/>
              </a:spcAft>
              <a:buFont typeface="Arial" panose="020B0604020202020204" pitchFamily="34" charset="0"/>
              <a:buChar char="•"/>
            </a:pPr>
            <a:r>
              <a:rPr lang="de-CH" sz="2800" dirty="0">
                <a:cs typeface="+mj-cs"/>
              </a:rPr>
              <a:t>Lukas 22,39: </a:t>
            </a:r>
            <a:r>
              <a:rPr lang="de-DE" sz="2800" dirty="0">
                <a:cs typeface="+mj-cs"/>
              </a:rPr>
              <a:t>„</a:t>
            </a:r>
            <a:r>
              <a:rPr lang="de-CH" sz="2800" dirty="0">
                <a:cs typeface="+mj-cs"/>
              </a:rPr>
              <a:t>Und er ging hinaus und </a:t>
            </a:r>
            <a:r>
              <a:rPr lang="de-CH" sz="2800" dirty="0">
                <a:solidFill>
                  <a:srgbClr val="0070C0"/>
                </a:solidFill>
                <a:cs typeface="+mj-cs"/>
              </a:rPr>
              <a:t>begab sich der Gewohnheit nach zum Ölberg </a:t>
            </a:r>
            <a:r>
              <a:rPr lang="de-CH" sz="2800" dirty="0">
                <a:cs typeface="+mj-cs"/>
              </a:rPr>
              <a:t>…</a:t>
            </a:r>
            <a:r>
              <a:rPr lang="de-DE" sz="2800" dirty="0">
                <a:cs typeface="+mj-cs"/>
              </a:rPr>
              <a:t>“</a:t>
            </a:r>
            <a:endParaRPr lang="de-CH" sz="2800" dirty="0">
              <a:cs typeface="+mj-cs"/>
            </a:endParaRPr>
          </a:p>
          <a:p>
            <a:pPr marL="342900" indent="-342900" algn="l">
              <a:lnSpc>
                <a:spcPts val="3360"/>
              </a:lnSpc>
              <a:spcAft>
                <a:spcPts val="1800"/>
              </a:spcAft>
              <a:buFont typeface="Arial" panose="020B0604020202020204" pitchFamily="34" charset="0"/>
              <a:buChar char="•"/>
            </a:pPr>
            <a:r>
              <a:rPr lang="de-CH" sz="2800" dirty="0">
                <a:cs typeface="+mj-cs"/>
              </a:rPr>
              <a:t>Johannes 18,1: </a:t>
            </a:r>
            <a:r>
              <a:rPr lang="de-DE" sz="2800" dirty="0">
                <a:cs typeface="+mj-cs"/>
              </a:rPr>
              <a:t>„ </a:t>
            </a:r>
            <a:r>
              <a:rPr lang="de-CH" sz="2800" dirty="0">
                <a:cs typeface="+mj-cs"/>
              </a:rPr>
              <a:t>Als Jesus dies gesagt hatte, ging er mit seinen Jüngern hinaus </a:t>
            </a:r>
            <a:r>
              <a:rPr lang="de-CH" sz="2800" dirty="0">
                <a:solidFill>
                  <a:srgbClr val="0070C0"/>
                </a:solidFill>
                <a:cs typeface="+mj-cs"/>
              </a:rPr>
              <a:t>über den Bach </a:t>
            </a:r>
            <a:r>
              <a:rPr lang="de-CH" sz="2800" dirty="0" err="1">
                <a:solidFill>
                  <a:srgbClr val="0070C0"/>
                </a:solidFill>
                <a:cs typeface="+mj-cs"/>
              </a:rPr>
              <a:t>Kidron</a:t>
            </a:r>
            <a:r>
              <a:rPr lang="de-CH" sz="2800" dirty="0">
                <a:solidFill>
                  <a:srgbClr val="0070C0"/>
                </a:solidFill>
                <a:cs typeface="+mj-cs"/>
              </a:rPr>
              <a:t>, wo ein Garten war</a:t>
            </a:r>
            <a:r>
              <a:rPr lang="de-CH" sz="2800" dirty="0">
                <a:cs typeface="+mj-cs"/>
              </a:rPr>
              <a:t>, in den er hineinging, er und seine Jünger.</a:t>
            </a:r>
            <a:r>
              <a:rPr lang="de-DE" sz="2800" dirty="0">
                <a:cs typeface="+mj-cs"/>
              </a:rPr>
              <a:t>“</a:t>
            </a:r>
          </a:p>
          <a:p>
            <a:pPr marL="342900" indent="-342900" algn="l">
              <a:buFont typeface="Arial" panose="020B0604020202020204" pitchFamily="34" charset="0"/>
              <a:buChar char="•"/>
            </a:pPr>
            <a:endParaRPr lang="de-CH" dirty="0"/>
          </a:p>
          <a:p>
            <a:pPr marL="342900" indent="-342900" algn="l">
              <a:buFont typeface="Arial" panose="020B0604020202020204" pitchFamily="34" charset="0"/>
              <a:buChar char="•"/>
            </a:pPr>
            <a:endParaRPr lang="de-CH" dirty="0"/>
          </a:p>
          <a:p>
            <a:pPr marL="342900" indent="-342900" algn="l">
              <a:buFont typeface="Arial" panose="020B0604020202020204" pitchFamily="34" charset="0"/>
              <a:buChar char="•"/>
            </a:pPr>
            <a:endParaRPr lang="de-CH" dirty="0"/>
          </a:p>
        </p:txBody>
      </p:sp>
    </p:spTree>
    <p:extLst>
      <p:ext uri="{BB962C8B-B14F-4D97-AF65-F5344CB8AC3E}">
        <p14:creationId xmlns:p14="http://schemas.microsoft.com/office/powerpoint/2010/main" val="4014308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ABB2693-F621-0948-9A1D-8B356EA88F0D}"/>
              </a:ext>
            </a:extLst>
          </p:cNvPr>
          <p:cNvSpPr>
            <a:spLocks noGrp="1"/>
          </p:cNvSpPr>
          <p:nvPr>
            <p:ph type="title"/>
          </p:nvPr>
        </p:nvSpPr>
        <p:spPr>
          <a:xfrm>
            <a:off x="899160" y="365125"/>
            <a:ext cx="10454640" cy="503555"/>
          </a:xfrm>
        </p:spPr>
        <p:txBody>
          <a:bodyPr>
            <a:normAutofit fontScale="90000"/>
          </a:bodyPr>
          <a:lstStyle/>
          <a:p>
            <a:endParaRPr lang="de-DE" dirty="0"/>
          </a:p>
        </p:txBody>
      </p:sp>
      <p:pic>
        <p:nvPicPr>
          <p:cNvPr id="4" name="Inhaltsplatzhalter 4">
            <a:extLst>
              <a:ext uri="{FF2B5EF4-FFF2-40B4-BE49-F238E27FC236}">
                <a16:creationId xmlns:a16="http://schemas.microsoft.com/office/drawing/2014/main" xmlns="" id="{9D0C072A-A336-844F-B1BA-711D7758DC96}"/>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07606" y="0"/>
            <a:ext cx="12499606" cy="7025640"/>
          </a:xfrm>
          <a:prstGeom prst="rect">
            <a:avLst/>
          </a:prstGeom>
        </p:spPr>
      </p:pic>
    </p:spTree>
    <p:extLst>
      <p:ext uri="{BB962C8B-B14F-4D97-AF65-F5344CB8AC3E}">
        <p14:creationId xmlns:p14="http://schemas.microsoft.com/office/powerpoint/2010/main" val="745860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59A3647-C9C8-1640-B8D7-9120495A76F4}"/>
              </a:ext>
            </a:extLst>
          </p:cNvPr>
          <p:cNvSpPr>
            <a:spLocks noGrp="1"/>
          </p:cNvSpPr>
          <p:nvPr>
            <p:ph type="title"/>
          </p:nvPr>
        </p:nvSpPr>
        <p:spPr>
          <a:xfrm>
            <a:off x="698643" y="365125"/>
            <a:ext cx="10655157" cy="518453"/>
          </a:xfrm>
        </p:spPr>
        <p:txBody>
          <a:bodyPr>
            <a:normAutofit fontScale="90000"/>
          </a:bodyPr>
          <a:lstStyle/>
          <a:p>
            <a:endParaRPr lang="de-DE" dirty="0"/>
          </a:p>
        </p:txBody>
      </p:sp>
      <p:pic>
        <p:nvPicPr>
          <p:cNvPr id="5" name="Inhaltsplatzhalter 4">
            <a:extLst>
              <a:ext uri="{FF2B5EF4-FFF2-40B4-BE49-F238E27FC236}">
                <a16:creationId xmlns:a16="http://schemas.microsoft.com/office/drawing/2014/main" xmlns="" id="{294A7129-C7A8-8D48-8909-096A0012CF90}"/>
              </a:ext>
            </a:extLst>
          </p:cNvPr>
          <p:cNvPicPr>
            <a:picLocks noGrp="1" noChangeAspect="1"/>
          </p:cNvPicPr>
          <p:nvPr>
            <p:ph idx="1"/>
          </p:nvPr>
        </p:nvPicPr>
        <p:blipFill>
          <a:blip r:embed="rId2"/>
          <a:stretch>
            <a:fillRect/>
          </a:stretch>
        </p:blipFill>
        <p:spPr>
          <a:xfrm>
            <a:off x="-487680" y="-52013"/>
            <a:ext cx="12772147" cy="7184333"/>
          </a:xfrm>
        </p:spPr>
      </p:pic>
    </p:spTree>
    <p:extLst>
      <p:ext uri="{BB962C8B-B14F-4D97-AF65-F5344CB8AC3E}">
        <p14:creationId xmlns:p14="http://schemas.microsoft.com/office/powerpoint/2010/main" val="3367514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20B93D-F90F-6E48-A261-7E31CE45E794}"/>
              </a:ext>
            </a:extLst>
          </p:cNvPr>
          <p:cNvSpPr>
            <a:spLocks noGrp="1"/>
          </p:cNvSpPr>
          <p:nvPr>
            <p:ph type="title"/>
          </p:nvPr>
        </p:nvSpPr>
        <p:spPr>
          <a:xfrm>
            <a:off x="838200" y="195209"/>
            <a:ext cx="10515600" cy="750013"/>
          </a:xfrm>
        </p:spPr>
        <p:txBody>
          <a:bodyPr>
            <a:normAutofit/>
          </a:bodyPr>
          <a:lstStyle/>
          <a:p>
            <a:r>
              <a:rPr lang="de-DE" dirty="0"/>
              <a:t>Jesu ringen um den „Kelch“</a:t>
            </a:r>
          </a:p>
        </p:txBody>
      </p:sp>
      <p:sp>
        <p:nvSpPr>
          <p:cNvPr id="3" name="Inhaltsplatzhalter 2">
            <a:extLst>
              <a:ext uri="{FF2B5EF4-FFF2-40B4-BE49-F238E27FC236}">
                <a16:creationId xmlns:a16="http://schemas.microsoft.com/office/drawing/2014/main" xmlns="" id="{74D5895C-F8B2-5D4E-BB78-6D55D0D0CCE0}"/>
              </a:ext>
            </a:extLst>
          </p:cNvPr>
          <p:cNvSpPr>
            <a:spLocks noGrp="1"/>
          </p:cNvSpPr>
          <p:nvPr>
            <p:ph idx="1"/>
          </p:nvPr>
        </p:nvSpPr>
        <p:spPr>
          <a:xfrm>
            <a:off x="838200" y="1047964"/>
            <a:ext cx="10515600" cy="5425987"/>
          </a:xfrm>
        </p:spPr>
        <p:txBody>
          <a:bodyPr>
            <a:normAutofit fontScale="92500"/>
          </a:bodyPr>
          <a:lstStyle/>
          <a:p>
            <a:pPr>
              <a:lnSpc>
                <a:spcPts val="3360"/>
              </a:lnSpc>
              <a:spcBef>
                <a:spcPts val="1600"/>
              </a:spcBef>
              <a:spcAft>
                <a:spcPts val="1800"/>
              </a:spcAft>
            </a:pPr>
            <a:r>
              <a:rPr lang="de-DE" dirty="0"/>
              <a:t>Markus 14,34-36: „</a:t>
            </a:r>
            <a:r>
              <a:rPr lang="de-CH" dirty="0"/>
              <a:t>Und er spricht zu ihnen: Meine Seele ist sehr betrübt, bis zum Tod. Bleibt hier und wacht!  Und er ging ein wenig weiter und fiel auf die Erde; und er betete, dass, wenn es möglich sei, die Stunde an ihm vorübergehe.  Und er sprach: Abba, Vater, alles ist dir möglich. </a:t>
            </a:r>
            <a:r>
              <a:rPr lang="de-CH" dirty="0">
                <a:solidFill>
                  <a:srgbClr val="0070C0"/>
                </a:solidFill>
              </a:rPr>
              <a:t>Nimm diesen Kelch von mir weg! Doch nicht, was ich will, sondern was du willst!</a:t>
            </a:r>
            <a:r>
              <a:rPr lang="de-DE" dirty="0"/>
              <a:t>“</a:t>
            </a:r>
          </a:p>
          <a:p>
            <a:pPr>
              <a:lnSpc>
                <a:spcPts val="3360"/>
              </a:lnSpc>
              <a:spcBef>
                <a:spcPts val="1600"/>
              </a:spcBef>
              <a:spcAft>
                <a:spcPts val="1800"/>
              </a:spcAft>
            </a:pPr>
            <a:r>
              <a:rPr lang="de-CH" dirty="0"/>
              <a:t>Johannes 18,11: </a:t>
            </a:r>
            <a:r>
              <a:rPr lang="de-DE" dirty="0"/>
              <a:t>„</a:t>
            </a:r>
            <a:r>
              <a:rPr lang="de-CH" dirty="0"/>
              <a:t>Da sprach Jesus zu Petrus: Stecke dein Schwert in die Scheide! </a:t>
            </a:r>
            <a:r>
              <a:rPr lang="de-CH" dirty="0">
                <a:solidFill>
                  <a:srgbClr val="0070C0"/>
                </a:solidFill>
              </a:rPr>
              <a:t>Den Kelch, den mir der Vater gegeben hat, soll ich den nicht trinken?</a:t>
            </a:r>
            <a:r>
              <a:rPr lang="de-DE" dirty="0"/>
              <a:t>“</a:t>
            </a:r>
            <a:endParaRPr lang="de-CH" dirty="0"/>
          </a:p>
          <a:p>
            <a:pPr>
              <a:lnSpc>
                <a:spcPts val="3360"/>
              </a:lnSpc>
              <a:spcBef>
                <a:spcPts val="1600"/>
              </a:spcBef>
              <a:spcAft>
                <a:spcPts val="1800"/>
              </a:spcAft>
            </a:pPr>
            <a:r>
              <a:rPr lang="de-CH" dirty="0"/>
              <a:t>Schlussfolgerung: Jesus hat den </a:t>
            </a:r>
            <a:r>
              <a:rPr lang="de-DE" dirty="0"/>
              <a:t>„</a:t>
            </a:r>
            <a:r>
              <a:rPr lang="de-CH" dirty="0"/>
              <a:t>Kelch</a:t>
            </a:r>
            <a:r>
              <a:rPr lang="de-DE" dirty="0"/>
              <a:t>“</a:t>
            </a:r>
            <a:r>
              <a:rPr lang="de-CH" dirty="0"/>
              <a:t> nicht in Gethsemane </a:t>
            </a:r>
            <a:r>
              <a:rPr lang="de-DE" dirty="0"/>
              <a:t>„</a:t>
            </a:r>
            <a:r>
              <a:rPr lang="de-CH" dirty="0"/>
              <a:t>getrunken</a:t>
            </a:r>
            <a:r>
              <a:rPr lang="de-DE" dirty="0"/>
              <a:t>“</a:t>
            </a:r>
            <a:r>
              <a:rPr lang="de-CH" dirty="0"/>
              <a:t>.</a:t>
            </a:r>
          </a:p>
          <a:p>
            <a:endParaRPr lang="de-DE" dirty="0"/>
          </a:p>
        </p:txBody>
      </p:sp>
    </p:spTree>
    <p:extLst>
      <p:ext uri="{BB962C8B-B14F-4D97-AF65-F5344CB8AC3E}">
        <p14:creationId xmlns:p14="http://schemas.microsoft.com/office/powerpoint/2010/main" val="558436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B2D3A0C-3BE6-574B-9EE6-D40B30842D31}"/>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xmlns="" id="{DF98A487-4AB5-5B44-8C0C-4AF92996F2F4}"/>
              </a:ext>
            </a:extLst>
          </p:cNvPr>
          <p:cNvSpPr>
            <a:spLocks noGrp="1"/>
          </p:cNvSpPr>
          <p:nvPr>
            <p:ph idx="1"/>
          </p:nvPr>
        </p:nvSpPr>
        <p:spPr/>
        <p:txBody>
          <a:bodyPr/>
          <a:lstStyle/>
          <a:p>
            <a:endParaRPr lang="de-DE" dirty="0"/>
          </a:p>
          <a:p>
            <a:endParaRPr lang="de-DE" dirty="0"/>
          </a:p>
          <a:p>
            <a:endParaRPr lang="de-DE" dirty="0"/>
          </a:p>
          <a:p>
            <a:pPr marL="0" indent="0" algn="ctr">
              <a:buNone/>
            </a:pPr>
            <a:r>
              <a:rPr lang="de-DE" sz="4000" dirty="0"/>
              <a:t>Jesu Leiden am Kreuz für uns</a:t>
            </a:r>
          </a:p>
        </p:txBody>
      </p:sp>
    </p:spTree>
    <p:extLst>
      <p:ext uri="{BB962C8B-B14F-4D97-AF65-F5344CB8AC3E}">
        <p14:creationId xmlns:p14="http://schemas.microsoft.com/office/powerpoint/2010/main" val="2271049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B9C0727-2063-A04D-9F0A-7540CC51B5E4}"/>
              </a:ext>
            </a:extLst>
          </p:cNvPr>
          <p:cNvSpPr>
            <a:spLocks noGrp="1"/>
          </p:cNvSpPr>
          <p:nvPr>
            <p:ph type="title"/>
          </p:nvPr>
        </p:nvSpPr>
        <p:spPr>
          <a:xfrm>
            <a:off x="838200" y="365125"/>
            <a:ext cx="10515600" cy="915035"/>
          </a:xfrm>
        </p:spPr>
        <p:txBody>
          <a:bodyPr/>
          <a:lstStyle/>
          <a:p>
            <a:r>
              <a:rPr lang="de-DE" dirty="0"/>
              <a:t>Johannes 19,17-20</a:t>
            </a:r>
          </a:p>
        </p:txBody>
      </p:sp>
      <p:sp>
        <p:nvSpPr>
          <p:cNvPr id="3" name="Inhaltsplatzhalter 2">
            <a:extLst>
              <a:ext uri="{FF2B5EF4-FFF2-40B4-BE49-F238E27FC236}">
                <a16:creationId xmlns:a16="http://schemas.microsoft.com/office/drawing/2014/main" xmlns="" id="{C23C9243-0930-E94D-9BB0-53CDCF5F1303}"/>
              </a:ext>
            </a:extLst>
          </p:cNvPr>
          <p:cNvSpPr>
            <a:spLocks noGrp="1"/>
          </p:cNvSpPr>
          <p:nvPr>
            <p:ph idx="1"/>
          </p:nvPr>
        </p:nvSpPr>
        <p:spPr>
          <a:xfrm>
            <a:off x="594360" y="1402080"/>
            <a:ext cx="11292840" cy="5257800"/>
          </a:xfrm>
        </p:spPr>
        <p:txBody>
          <a:bodyPr>
            <a:normAutofit/>
          </a:bodyPr>
          <a:lstStyle/>
          <a:p>
            <a:pPr marL="0" indent="0">
              <a:lnSpc>
                <a:spcPts val="3720"/>
              </a:lnSpc>
              <a:buNone/>
            </a:pPr>
            <a:r>
              <a:rPr lang="de-DE" dirty="0"/>
              <a:t>„</a:t>
            </a:r>
            <a:r>
              <a:rPr lang="de-CH" dirty="0"/>
              <a:t>Und er selbst trug sein Kreuz und ging hinaus nach der Stätte, genannt </a:t>
            </a:r>
            <a:r>
              <a:rPr lang="de-CH" dirty="0">
                <a:solidFill>
                  <a:srgbClr val="0070C0"/>
                </a:solidFill>
              </a:rPr>
              <a:t>Schädelstätte</a:t>
            </a:r>
            <a:r>
              <a:rPr lang="de-CH" dirty="0"/>
              <a:t>, die auf hebräisch ,Golgatha’ heißt,  wo sie ihn kreuzigten, und zwei andere mit ihm, auf dieser und auf jener Seite, Jesus aber in der Mitte.  Pilatus schrieb aber auch eine Aufschrift und setzte sie auf das Kreuz. Es war aber geschrieben: Jesus, der </a:t>
            </a:r>
            <a:r>
              <a:rPr lang="de-CH" dirty="0" err="1"/>
              <a:t>Nazoräer</a:t>
            </a:r>
            <a:r>
              <a:rPr lang="de-CH" dirty="0"/>
              <a:t>, der König der Juden. </a:t>
            </a:r>
            <a:r>
              <a:rPr lang="de-CH" dirty="0">
                <a:solidFill>
                  <a:srgbClr val="0070C0"/>
                </a:solidFill>
              </a:rPr>
              <a:t>Diese Aufschrift nun lasen viele von den Juden, denn die Stätte, wo Jesus gekreuzigt wurde, war nahe bei der Stadt.</a:t>
            </a:r>
            <a:r>
              <a:rPr lang="de-CH" dirty="0"/>
              <a:t> Und es war geschrieben auf hebräisch, griechisch [und] lateinisch.</a:t>
            </a:r>
            <a:r>
              <a:rPr lang="de-DE" dirty="0"/>
              <a:t>“</a:t>
            </a:r>
          </a:p>
        </p:txBody>
      </p:sp>
    </p:spTree>
    <p:extLst>
      <p:ext uri="{BB962C8B-B14F-4D97-AF65-F5344CB8AC3E}">
        <p14:creationId xmlns:p14="http://schemas.microsoft.com/office/powerpoint/2010/main" val="4024378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FA9C04B-CA3F-4949-9743-B697C99A2D90}"/>
              </a:ext>
            </a:extLst>
          </p:cNvPr>
          <p:cNvSpPr>
            <a:spLocks noGrp="1"/>
          </p:cNvSpPr>
          <p:nvPr>
            <p:ph type="title"/>
          </p:nvPr>
        </p:nvSpPr>
        <p:spPr>
          <a:xfrm>
            <a:off x="2255520" y="365125"/>
            <a:ext cx="9098280" cy="1250315"/>
          </a:xfrm>
        </p:spPr>
        <p:txBody>
          <a:bodyPr/>
          <a:lstStyle/>
          <a:p>
            <a:r>
              <a:rPr lang="de-DE" dirty="0"/>
              <a:t>Gliederung</a:t>
            </a:r>
          </a:p>
        </p:txBody>
      </p:sp>
      <p:sp>
        <p:nvSpPr>
          <p:cNvPr id="3" name="Inhaltsplatzhalter 2">
            <a:extLst>
              <a:ext uri="{FF2B5EF4-FFF2-40B4-BE49-F238E27FC236}">
                <a16:creationId xmlns:a16="http://schemas.microsoft.com/office/drawing/2014/main" xmlns="" id="{FDAF7156-37A2-2149-8AC8-B5DAE09616E2}"/>
              </a:ext>
            </a:extLst>
          </p:cNvPr>
          <p:cNvSpPr>
            <a:spLocks noGrp="1"/>
          </p:cNvSpPr>
          <p:nvPr>
            <p:ph idx="1"/>
          </p:nvPr>
        </p:nvSpPr>
        <p:spPr>
          <a:xfrm>
            <a:off x="2255520" y="1874519"/>
            <a:ext cx="9098280" cy="4302443"/>
          </a:xfrm>
        </p:spPr>
        <p:txBody>
          <a:bodyPr>
            <a:normAutofit/>
          </a:bodyPr>
          <a:lstStyle/>
          <a:p>
            <a:pPr>
              <a:lnSpc>
                <a:spcPts val="3840"/>
              </a:lnSpc>
              <a:spcAft>
                <a:spcPts val="1800"/>
              </a:spcAft>
            </a:pPr>
            <a:r>
              <a:rPr lang="de-DE" sz="3200" dirty="0"/>
              <a:t>Jesu Wege vor seinem Tod</a:t>
            </a:r>
          </a:p>
          <a:p>
            <a:pPr>
              <a:lnSpc>
                <a:spcPts val="3840"/>
              </a:lnSpc>
              <a:spcAft>
                <a:spcPts val="1800"/>
              </a:spcAft>
            </a:pPr>
            <a:r>
              <a:rPr lang="de-DE" sz="3200" dirty="0"/>
              <a:t>Jesu Gebetsringen in Gethsemane</a:t>
            </a:r>
          </a:p>
          <a:p>
            <a:pPr>
              <a:lnSpc>
                <a:spcPts val="3840"/>
              </a:lnSpc>
              <a:spcAft>
                <a:spcPts val="1800"/>
              </a:spcAft>
            </a:pPr>
            <a:r>
              <a:rPr lang="de-DE" sz="3200" dirty="0"/>
              <a:t>Jesu Leiden am Kreuz für uns</a:t>
            </a:r>
          </a:p>
        </p:txBody>
      </p:sp>
    </p:spTree>
    <p:extLst>
      <p:ext uri="{BB962C8B-B14F-4D97-AF65-F5344CB8AC3E}">
        <p14:creationId xmlns:p14="http://schemas.microsoft.com/office/powerpoint/2010/main" val="2815668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descr="Jerusalem_NT.jpeg"/>
          <p:cNvPicPr>
            <a:picLocks noGrp="1" noChangeAspect="1"/>
          </p:cNvPicPr>
          <p:nvPr>
            <p:ph idx="1"/>
          </p:nvPr>
        </p:nvPicPr>
        <p:blipFill>
          <a:blip r:embed="rId2" cstate="email">
            <a:extLst>
              <a:ext uri="{28A0092B-C50C-407E-A947-70E740481C1C}">
                <a14:useLocalDpi xmlns:a14="http://schemas.microsoft.com/office/drawing/2010/main"/>
              </a:ext>
            </a:extLst>
          </a:blip>
          <a:srcRect l="-67822" r="-67822"/>
          <a:stretch>
            <a:fillRect/>
          </a:stretch>
        </p:blipFill>
        <p:spPr>
          <a:xfrm>
            <a:off x="-928922" y="-381000"/>
            <a:ext cx="13524183" cy="7437120"/>
          </a:xfrm>
        </p:spPr>
      </p:pic>
    </p:spTree>
    <p:extLst>
      <p:ext uri="{BB962C8B-B14F-4D97-AF65-F5344CB8AC3E}">
        <p14:creationId xmlns:p14="http://schemas.microsoft.com/office/powerpoint/2010/main" val="3329123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13560" y="1"/>
            <a:ext cx="8397241" cy="883403"/>
          </a:xfrm>
        </p:spPr>
        <p:txBody>
          <a:bodyPr>
            <a:normAutofit fontScale="90000"/>
          </a:bodyPr>
          <a:lstStyle/>
          <a:p>
            <a:pPr algn="ctr"/>
            <a:r>
              <a:rPr lang="de-CH" sz="4000" dirty="0"/>
              <a:t>Golgatha? – in der Nähe vom „Gartengrab“</a:t>
            </a:r>
          </a:p>
        </p:txBody>
      </p:sp>
      <p:pic>
        <p:nvPicPr>
          <p:cNvPr id="5" name="Inhaltsplatzhalt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761484"/>
            <a:ext cx="12192000" cy="6858001"/>
          </a:xfrm>
        </p:spPr>
      </p:pic>
    </p:spTree>
    <p:extLst>
      <p:ext uri="{BB962C8B-B14F-4D97-AF65-F5344CB8AC3E}">
        <p14:creationId xmlns:p14="http://schemas.microsoft.com/office/powerpoint/2010/main" val="861764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E34A667-FA25-814B-8922-FEB86DF40863}"/>
              </a:ext>
            </a:extLst>
          </p:cNvPr>
          <p:cNvSpPr>
            <a:spLocks noGrp="1"/>
          </p:cNvSpPr>
          <p:nvPr>
            <p:ph type="title"/>
          </p:nvPr>
        </p:nvSpPr>
        <p:spPr/>
        <p:txBody>
          <a:bodyPr>
            <a:normAutofit/>
          </a:bodyPr>
          <a:lstStyle/>
          <a:p>
            <a:r>
              <a:rPr lang="de-DE" sz="3600" dirty="0">
                <a:latin typeface="+mn-lt"/>
              </a:rPr>
              <a:t>Jesus „trinkt den Kelch“ und tilgt den „Schuldschein“</a:t>
            </a:r>
          </a:p>
        </p:txBody>
      </p:sp>
      <p:sp>
        <p:nvSpPr>
          <p:cNvPr id="3" name="Inhaltsplatzhalter 2">
            <a:extLst>
              <a:ext uri="{FF2B5EF4-FFF2-40B4-BE49-F238E27FC236}">
                <a16:creationId xmlns:a16="http://schemas.microsoft.com/office/drawing/2014/main" xmlns="" id="{8EB538E3-7094-1543-ABBA-47170CEBFF3F}"/>
              </a:ext>
            </a:extLst>
          </p:cNvPr>
          <p:cNvSpPr>
            <a:spLocks noGrp="1"/>
          </p:cNvSpPr>
          <p:nvPr>
            <p:ph idx="1"/>
          </p:nvPr>
        </p:nvSpPr>
        <p:spPr>
          <a:xfrm>
            <a:off x="838200" y="2133599"/>
            <a:ext cx="10515600" cy="4043363"/>
          </a:xfrm>
        </p:spPr>
        <p:txBody>
          <a:bodyPr/>
          <a:lstStyle/>
          <a:p>
            <a:pPr marL="0" indent="0">
              <a:lnSpc>
                <a:spcPts val="4620"/>
              </a:lnSpc>
              <a:buNone/>
            </a:pPr>
            <a:r>
              <a:rPr lang="de-DE" sz="3600" dirty="0"/>
              <a:t>Kolosser 2,14: „</a:t>
            </a:r>
            <a:r>
              <a:rPr lang="de-CH" sz="3600" dirty="0">
                <a:solidFill>
                  <a:srgbClr val="0070C0"/>
                </a:solidFill>
              </a:rPr>
              <a:t>Er hat den Schuldschein gegen uns gelöscht</a:t>
            </a:r>
            <a:r>
              <a:rPr lang="de-CH" sz="3600" dirty="0"/>
              <a:t>, [den] in Satzungen [bestehenden], </a:t>
            </a:r>
            <a:r>
              <a:rPr lang="de-CH" sz="3600" dirty="0">
                <a:solidFill>
                  <a:srgbClr val="0070C0"/>
                </a:solidFill>
              </a:rPr>
              <a:t>der gegen uns war</a:t>
            </a:r>
            <a:r>
              <a:rPr lang="de-CH" sz="3600" dirty="0"/>
              <a:t>, und ihn auch aus [unserer] Mitte fortgeschafft, </a:t>
            </a:r>
            <a:r>
              <a:rPr lang="de-CH" sz="3600" dirty="0">
                <a:solidFill>
                  <a:srgbClr val="0070C0"/>
                </a:solidFill>
              </a:rPr>
              <a:t>indem er ihn ans Kreuz nagelte</a:t>
            </a:r>
            <a:r>
              <a:rPr lang="de-CH" sz="3600" dirty="0"/>
              <a:t>.</a:t>
            </a:r>
            <a:r>
              <a:rPr lang="de-DE" sz="3600" dirty="0"/>
              <a:t>“</a:t>
            </a:r>
            <a:endParaRPr lang="de-CH" sz="3600" dirty="0"/>
          </a:p>
          <a:p>
            <a:endParaRPr lang="de-DE" dirty="0"/>
          </a:p>
        </p:txBody>
      </p:sp>
    </p:spTree>
    <p:extLst>
      <p:ext uri="{BB962C8B-B14F-4D97-AF65-F5344CB8AC3E}">
        <p14:creationId xmlns:p14="http://schemas.microsoft.com/office/powerpoint/2010/main" val="114668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E271E06-69DC-DA40-81B0-2435336D07A2}"/>
              </a:ext>
            </a:extLst>
          </p:cNvPr>
          <p:cNvSpPr>
            <a:spLocks noGrp="1"/>
          </p:cNvSpPr>
          <p:nvPr>
            <p:ph type="title"/>
          </p:nvPr>
        </p:nvSpPr>
        <p:spPr>
          <a:xfrm>
            <a:off x="811658" y="365126"/>
            <a:ext cx="10542142" cy="980790"/>
          </a:xfrm>
        </p:spPr>
        <p:txBody>
          <a:bodyPr>
            <a:normAutofit/>
          </a:bodyPr>
          <a:lstStyle/>
          <a:p>
            <a:r>
              <a:rPr lang="de-DE" dirty="0"/>
              <a:t>Was für einen „</a:t>
            </a:r>
            <a:r>
              <a:rPr lang="de-CH" dirty="0"/>
              <a:t>Kelch</a:t>
            </a:r>
            <a:r>
              <a:rPr lang="de-DE" dirty="0"/>
              <a:t>“</a:t>
            </a:r>
            <a:r>
              <a:rPr lang="de-CH" dirty="0"/>
              <a:t> hat Jesu </a:t>
            </a:r>
            <a:r>
              <a:rPr lang="de-DE" dirty="0"/>
              <a:t>„</a:t>
            </a:r>
            <a:r>
              <a:rPr lang="de-CH" dirty="0"/>
              <a:t>getrunken</a:t>
            </a:r>
            <a:r>
              <a:rPr lang="de-DE" dirty="0"/>
              <a:t>“</a:t>
            </a:r>
            <a:r>
              <a:rPr lang="de-CH" dirty="0"/>
              <a:t>?</a:t>
            </a:r>
            <a:endParaRPr lang="de-DE" dirty="0"/>
          </a:p>
        </p:txBody>
      </p:sp>
      <p:sp>
        <p:nvSpPr>
          <p:cNvPr id="3" name="Inhaltsplatzhalter 2">
            <a:extLst>
              <a:ext uri="{FF2B5EF4-FFF2-40B4-BE49-F238E27FC236}">
                <a16:creationId xmlns:a16="http://schemas.microsoft.com/office/drawing/2014/main" xmlns="" id="{2A150DB9-A19C-AE43-9B99-3054147790F9}"/>
              </a:ext>
            </a:extLst>
          </p:cNvPr>
          <p:cNvSpPr>
            <a:spLocks noGrp="1"/>
          </p:cNvSpPr>
          <p:nvPr>
            <p:ph idx="1"/>
          </p:nvPr>
        </p:nvSpPr>
        <p:spPr>
          <a:xfrm>
            <a:off x="683490" y="1345916"/>
            <a:ext cx="11185421" cy="4981732"/>
          </a:xfrm>
        </p:spPr>
        <p:txBody>
          <a:bodyPr>
            <a:normAutofit/>
          </a:bodyPr>
          <a:lstStyle/>
          <a:p>
            <a:pPr>
              <a:lnSpc>
                <a:spcPts val="3520"/>
              </a:lnSpc>
            </a:pPr>
            <a:r>
              <a:rPr lang="de-DE" dirty="0"/>
              <a:t>Jesaja 51,17.21-23: „</a:t>
            </a:r>
            <a:r>
              <a:rPr lang="de-CH" dirty="0"/>
              <a:t>Raff dich auf, raff dich auf! Erhebe dich, Jerusalem, die du aus der Hand Jahwes den Becher seines Zornes getrunken! </a:t>
            </a:r>
            <a:r>
              <a:rPr lang="de-CH" dirty="0">
                <a:solidFill>
                  <a:srgbClr val="0070C0"/>
                </a:solidFill>
              </a:rPr>
              <a:t>Den Kelch, den Becher des Taumels, hast du getrunken</a:t>
            </a:r>
            <a:r>
              <a:rPr lang="de-CH" dirty="0"/>
              <a:t>, hast [ihn] ausgeschlürft … Darum höre doch dies, die du elend bist und trunken, aber nicht vom Wein!  So spricht Jahwe, dein Herr, und dein Gott, der den Rechtsstreit seines Volkes führt: </a:t>
            </a:r>
            <a:r>
              <a:rPr lang="de-CH" dirty="0">
                <a:solidFill>
                  <a:srgbClr val="0070C0"/>
                </a:solidFill>
              </a:rPr>
              <a:t>Siehe, ich nehme aus deiner Hand den Taumelbecher, den Kelch, den Becher meines Zorns; du wirst ihn nicht mehr länger trinken. Ich gebe ihn in die Hand deiner Peiniger</a:t>
            </a:r>
            <a:r>
              <a:rPr lang="de-CH" dirty="0"/>
              <a:t>, die zu deiner Seele sagten: Bück dich, dass wir hinüberschreiten! Und du machtest deinen Rücken der Erde gleich, wie eine Straße für die Hinüberschreitenden</a:t>
            </a:r>
            <a:r>
              <a:rPr lang="de-DE" dirty="0"/>
              <a:t>.“</a:t>
            </a:r>
            <a:endParaRPr lang="de-CH" dirty="0"/>
          </a:p>
        </p:txBody>
      </p:sp>
    </p:spTree>
    <p:extLst>
      <p:ext uri="{BB962C8B-B14F-4D97-AF65-F5344CB8AC3E}">
        <p14:creationId xmlns:p14="http://schemas.microsoft.com/office/powerpoint/2010/main" val="842327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DC008C3-C705-9C4C-A28D-D48CD9EDD3CA}"/>
              </a:ext>
            </a:extLst>
          </p:cNvPr>
          <p:cNvSpPr>
            <a:spLocks noGrp="1"/>
          </p:cNvSpPr>
          <p:nvPr>
            <p:ph type="title"/>
          </p:nvPr>
        </p:nvSpPr>
        <p:spPr>
          <a:xfrm>
            <a:off x="914400" y="365126"/>
            <a:ext cx="10439400" cy="323244"/>
          </a:xfrm>
        </p:spPr>
        <p:txBody>
          <a:bodyPr>
            <a:normAutofit fontScale="90000"/>
          </a:bodyPr>
          <a:lstStyle/>
          <a:p>
            <a:r>
              <a:rPr lang="de-DE" dirty="0"/>
              <a:t>Jesu Leiden für uns</a:t>
            </a:r>
          </a:p>
        </p:txBody>
      </p:sp>
      <p:sp>
        <p:nvSpPr>
          <p:cNvPr id="3" name="Inhaltsplatzhalter 2">
            <a:extLst>
              <a:ext uri="{FF2B5EF4-FFF2-40B4-BE49-F238E27FC236}">
                <a16:creationId xmlns:a16="http://schemas.microsoft.com/office/drawing/2014/main" xmlns="" id="{3DB54F67-08FF-3A4A-99DC-B01FB7A92A2E}"/>
              </a:ext>
            </a:extLst>
          </p:cNvPr>
          <p:cNvSpPr>
            <a:spLocks noGrp="1"/>
          </p:cNvSpPr>
          <p:nvPr>
            <p:ph idx="1"/>
          </p:nvPr>
        </p:nvSpPr>
        <p:spPr>
          <a:xfrm>
            <a:off x="606176" y="770561"/>
            <a:ext cx="11322121" cy="5907641"/>
          </a:xfrm>
        </p:spPr>
        <p:txBody>
          <a:bodyPr>
            <a:normAutofit fontScale="85000" lnSpcReduction="10000"/>
          </a:bodyPr>
          <a:lstStyle/>
          <a:p>
            <a:pPr>
              <a:lnSpc>
                <a:spcPts val="2960"/>
              </a:lnSpc>
              <a:spcBef>
                <a:spcPts val="1600"/>
              </a:spcBef>
              <a:spcAft>
                <a:spcPts val="1200"/>
              </a:spcAft>
            </a:pPr>
            <a:r>
              <a:rPr lang="de-DE" sz="2900" dirty="0">
                <a:solidFill>
                  <a:srgbClr val="0070C0"/>
                </a:solidFill>
              </a:rPr>
              <a:t>Matthäus 27,45-46</a:t>
            </a:r>
            <a:r>
              <a:rPr lang="de-DE" sz="2900" dirty="0"/>
              <a:t>: „</a:t>
            </a:r>
            <a:r>
              <a:rPr lang="de-CH" sz="2900" dirty="0"/>
              <a:t>Aber von der sechsten Stunde an </a:t>
            </a:r>
            <a:r>
              <a:rPr lang="de-CH" sz="2900" dirty="0">
                <a:solidFill>
                  <a:srgbClr val="0070C0"/>
                </a:solidFill>
              </a:rPr>
              <a:t>kam eine Finsternis über das ganze Land/über die ganze Erde </a:t>
            </a:r>
            <a:r>
              <a:rPr lang="de-CH" sz="2900" dirty="0"/>
              <a:t>bis zur neunten Stunde. Um die neunte Stunde aber schrie Jesus mit lauter Stimme auf und sagte: </a:t>
            </a:r>
            <a:r>
              <a:rPr lang="de-CH" sz="2900" i="1" dirty="0"/>
              <a:t>Eli, Eli, </a:t>
            </a:r>
            <a:r>
              <a:rPr lang="de-CH" sz="2900" i="1" dirty="0" err="1"/>
              <a:t>lemá</a:t>
            </a:r>
            <a:r>
              <a:rPr lang="de-CH" sz="2900" i="1" dirty="0"/>
              <a:t> </a:t>
            </a:r>
            <a:r>
              <a:rPr lang="de-CH" sz="2900" i="1" dirty="0" err="1"/>
              <a:t>sabachtháni</a:t>
            </a:r>
            <a:r>
              <a:rPr lang="de-CH" sz="2900" dirty="0"/>
              <a:t>? Das heißt: </a:t>
            </a:r>
            <a:r>
              <a:rPr lang="de-CH" sz="2900" dirty="0">
                <a:solidFill>
                  <a:srgbClr val="0070C0"/>
                </a:solidFill>
              </a:rPr>
              <a:t>Mein Gott, mein Gott, wozu hast du mich verlassen?</a:t>
            </a:r>
            <a:r>
              <a:rPr lang="de-DE" sz="2900" dirty="0"/>
              <a:t>“ </a:t>
            </a:r>
          </a:p>
          <a:p>
            <a:pPr lvl="1">
              <a:lnSpc>
                <a:spcPts val="2960"/>
              </a:lnSpc>
              <a:spcBef>
                <a:spcPts val="1600"/>
              </a:spcBef>
              <a:spcAft>
                <a:spcPts val="1200"/>
              </a:spcAft>
              <a:buFont typeface="Symbol" pitchFamily="2" charset="2"/>
              <a:buChar char="-"/>
            </a:pPr>
            <a:r>
              <a:rPr lang="de-DE" sz="2900" dirty="0"/>
              <a:t>Die Verfinsterung der Sonne ist nach alttestamentlichen Texten ein </a:t>
            </a:r>
            <a:r>
              <a:rPr lang="de-DE" sz="2900" dirty="0">
                <a:solidFill>
                  <a:srgbClr val="0070C0"/>
                </a:solidFill>
              </a:rPr>
              <a:t>Zeichen des Gerichtes Gottes über das Land</a:t>
            </a:r>
            <a:r>
              <a:rPr lang="de-DE" sz="2900" dirty="0"/>
              <a:t> (vgl. Amos 8,9; Jeremia 15,9; Joel 3,4). </a:t>
            </a:r>
          </a:p>
          <a:p>
            <a:pPr>
              <a:lnSpc>
                <a:spcPts val="2960"/>
              </a:lnSpc>
              <a:spcBef>
                <a:spcPts val="1600"/>
              </a:spcBef>
              <a:spcAft>
                <a:spcPts val="1200"/>
              </a:spcAft>
            </a:pPr>
            <a:r>
              <a:rPr lang="de-CH" sz="2900" dirty="0">
                <a:solidFill>
                  <a:srgbClr val="0070C0"/>
                </a:solidFill>
              </a:rPr>
              <a:t>2. Korinther 5,21</a:t>
            </a:r>
            <a:r>
              <a:rPr lang="de-CH" sz="2900" dirty="0"/>
              <a:t>: </a:t>
            </a:r>
            <a:r>
              <a:rPr lang="de-DE" sz="2900" dirty="0"/>
              <a:t>„</a:t>
            </a:r>
            <a:r>
              <a:rPr lang="de-CH" sz="2900" dirty="0">
                <a:solidFill>
                  <a:srgbClr val="0070C0"/>
                </a:solidFill>
              </a:rPr>
              <a:t>Den, der Sünde nicht kannte, hat er für uns zur Sünde gemacht, damit wir Gottes Gerechtigkeit würden in ihm</a:t>
            </a:r>
            <a:r>
              <a:rPr lang="de-CH" sz="2900" dirty="0"/>
              <a:t>.</a:t>
            </a:r>
            <a:r>
              <a:rPr lang="de-DE" sz="2900" dirty="0"/>
              <a:t>“ </a:t>
            </a:r>
            <a:r>
              <a:rPr lang="de-CH" sz="2900" dirty="0"/>
              <a:t> </a:t>
            </a:r>
          </a:p>
          <a:p>
            <a:pPr>
              <a:lnSpc>
                <a:spcPts val="2960"/>
              </a:lnSpc>
              <a:spcBef>
                <a:spcPts val="1600"/>
              </a:spcBef>
              <a:spcAft>
                <a:spcPts val="1200"/>
              </a:spcAft>
            </a:pPr>
            <a:r>
              <a:rPr lang="de-DE" sz="2900" dirty="0">
                <a:solidFill>
                  <a:srgbClr val="0070C0"/>
                </a:solidFill>
              </a:rPr>
              <a:t>1. Petrus 2,24-25</a:t>
            </a:r>
            <a:r>
              <a:rPr lang="de-DE" sz="2900" dirty="0"/>
              <a:t>: „</a:t>
            </a:r>
            <a:r>
              <a:rPr lang="de-CH" sz="2900" dirty="0"/>
              <a:t>… </a:t>
            </a:r>
            <a:r>
              <a:rPr lang="de-CH" sz="2900" dirty="0">
                <a:solidFill>
                  <a:srgbClr val="0070C0"/>
                </a:solidFill>
              </a:rPr>
              <a:t>der unsere Sünden an seinem Leib selbst an das Holz hinaufgetragen hat</a:t>
            </a:r>
            <a:r>
              <a:rPr lang="de-CH" sz="2900" dirty="0"/>
              <a:t>, damit wir, den Sünden abgestorben, der Gerechtigkeit leben; </a:t>
            </a:r>
            <a:r>
              <a:rPr lang="de-CH" sz="2900" dirty="0">
                <a:solidFill>
                  <a:srgbClr val="0070C0"/>
                </a:solidFill>
              </a:rPr>
              <a:t>durch dessen Striemen ihr geheilt worden seid</a:t>
            </a:r>
            <a:r>
              <a:rPr lang="de-CH" sz="2900" dirty="0"/>
              <a:t>. Denn ihr gingt in der Irre wie Schafe, aber ihr seid jetzt zurückgekehrt zu dem Hirten und Aufseher eurer Seelen.</a:t>
            </a:r>
            <a:r>
              <a:rPr lang="de-DE" sz="2900" dirty="0"/>
              <a:t>“</a:t>
            </a:r>
            <a:endParaRPr lang="de-CH" sz="2900" dirty="0"/>
          </a:p>
          <a:p>
            <a:endParaRPr lang="de-CH" dirty="0"/>
          </a:p>
        </p:txBody>
      </p:sp>
    </p:spTree>
    <p:extLst>
      <p:ext uri="{BB962C8B-B14F-4D97-AF65-F5344CB8AC3E}">
        <p14:creationId xmlns:p14="http://schemas.microsoft.com/office/powerpoint/2010/main" val="80780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4429133-E0FA-634B-8076-0EC6088AD69E}"/>
              </a:ext>
            </a:extLst>
          </p:cNvPr>
          <p:cNvSpPr>
            <a:spLocks noGrp="1"/>
          </p:cNvSpPr>
          <p:nvPr>
            <p:ph type="title"/>
          </p:nvPr>
        </p:nvSpPr>
        <p:spPr>
          <a:xfrm>
            <a:off x="923730" y="365126"/>
            <a:ext cx="10430069" cy="894508"/>
          </a:xfrm>
        </p:spPr>
        <p:txBody>
          <a:bodyPr/>
          <a:lstStyle/>
          <a:p>
            <a:r>
              <a:rPr lang="de-DE" dirty="0"/>
              <a:t>Jesu Leiden für uns</a:t>
            </a:r>
            <a:endParaRPr lang="de-DE" dirty="0">
              <a:solidFill>
                <a:srgbClr val="0070C0"/>
              </a:solidFill>
            </a:endParaRPr>
          </a:p>
        </p:txBody>
      </p:sp>
      <p:sp>
        <p:nvSpPr>
          <p:cNvPr id="3" name="Inhaltsplatzhalter 2">
            <a:extLst>
              <a:ext uri="{FF2B5EF4-FFF2-40B4-BE49-F238E27FC236}">
                <a16:creationId xmlns:a16="http://schemas.microsoft.com/office/drawing/2014/main" xmlns="" id="{5AAACD0E-5420-B04A-B80A-90216EF62BAB}"/>
              </a:ext>
            </a:extLst>
          </p:cNvPr>
          <p:cNvSpPr>
            <a:spLocks noGrp="1"/>
          </p:cNvSpPr>
          <p:nvPr>
            <p:ph idx="1"/>
          </p:nvPr>
        </p:nvSpPr>
        <p:spPr>
          <a:xfrm>
            <a:off x="838200" y="1408922"/>
            <a:ext cx="10515600" cy="4768041"/>
          </a:xfrm>
        </p:spPr>
        <p:txBody>
          <a:bodyPr>
            <a:normAutofit/>
          </a:bodyPr>
          <a:lstStyle/>
          <a:p>
            <a:pPr marL="0" indent="0">
              <a:lnSpc>
                <a:spcPts val="3960"/>
              </a:lnSpc>
              <a:spcBef>
                <a:spcPts val="1600"/>
              </a:spcBef>
              <a:spcAft>
                <a:spcPts val="2400"/>
              </a:spcAft>
              <a:buNone/>
            </a:pPr>
            <a:r>
              <a:rPr lang="de-DE" sz="3200" dirty="0">
                <a:solidFill>
                  <a:srgbClr val="0070C0"/>
                </a:solidFill>
              </a:rPr>
              <a:t>Jesaja 53,4-6: </a:t>
            </a:r>
            <a:r>
              <a:rPr lang="de-DE" sz="3200" dirty="0"/>
              <a:t>„</a:t>
            </a:r>
            <a:r>
              <a:rPr lang="de-CH" sz="3200" dirty="0">
                <a:solidFill>
                  <a:srgbClr val="0070C0"/>
                </a:solidFill>
              </a:rPr>
              <a:t>Jedoch unsere Leiden, er hat [sie] getragen, und unsere Schmerzen, er hat sie auf sich geladen. </a:t>
            </a:r>
            <a:r>
              <a:rPr lang="de-CH" sz="3200" dirty="0"/>
              <a:t>Wir aber, wir hielten ihn für bestraft, von Gott geschlagen und niedergebeugt. Doch er war durchbohrt um unserer Vergehen willen, </a:t>
            </a:r>
            <a:r>
              <a:rPr lang="de-CH" sz="3200" dirty="0">
                <a:solidFill>
                  <a:srgbClr val="0070C0"/>
                </a:solidFill>
              </a:rPr>
              <a:t>zerschlagen um unserer Sünden willen. Die Strafe lag auf ihm zu unserm Frieden, und durch seine Striemen ist uns Heilung geworden</a:t>
            </a:r>
            <a:r>
              <a:rPr lang="de-CH" sz="3200" dirty="0"/>
              <a:t>. Wir alle irrten umher wie Schafe, wir wandten uns jeder auf seinen [eigenen] Weg; aber Jahwe ließ ihn treffen unser aller Schuld</a:t>
            </a:r>
            <a:r>
              <a:rPr lang="de-DE" sz="3200" dirty="0"/>
              <a:t>.“</a:t>
            </a:r>
            <a:endParaRPr lang="de-CH" sz="3200" dirty="0"/>
          </a:p>
        </p:txBody>
      </p:sp>
    </p:spTree>
    <p:extLst>
      <p:ext uri="{BB962C8B-B14F-4D97-AF65-F5344CB8AC3E}">
        <p14:creationId xmlns:p14="http://schemas.microsoft.com/office/powerpoint/2010/main" val="3181927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4429133-E0FA-634B-8076-0EC6088AD69E}"/>
              </a:ext>
            </a:extLst>
          </p:cNvPr>
          <p:cNvSpPr>
            <a:spLocks noGrp="1"/>
          </p:cNvSpPr>
          <p:nvPr>
            <p:ph type="title"/>
          </p:nvPr>
        </p:nvSpPr>
        <p:spPr>
          <a:xfrm>
            <a:off x="923730" y="365126"/>
            <a:ext cx="10430069" cy="894508"/>
          </a:xfrm>
        </p:spPr>
        <p:txBody>
          <a:bodyPr/>
          <a:lstStyle/>
          <a:p>
            <a:r>
              <a:rPr lang="de-DE" dirty="0"/>
              <a:t>Jesu Leiden für uns</a:t>
            </a:r>
            <a:endParaRPr lang="de-DE" dirty="0">
              <a:solidFill>
                <a:srgbClr val="0070C0"/>
              </a:solidFill>
            </a:endParaRPr>
          </a:p>
        </p:txBody>
      </p:sp>
      <p:sp>
        <p:nvSpPr>
          <p:cNvPr id="3" name="Inhaltsplatzhalter 2">
            <a:extLst>
              <a:ext uri="{FF2B5EF4-FFF2-40B4-BE49-F238E27FC236}">
                <a16:creationId xmlns:a16="http://schemas.microsoft.com/office/drawing/2014/main" xmlns="" id="{5AAACD0E-5420-B04A-B80A-90216EF62BAB}"/>
              </a:ext>
            </a:extLst>
          </p:cNvPr>
          <p:cNvSpPr>
            <a:spLocks noGrp="1"/>
          </p:cNvSpPr>
          <p:nvPr>
            <p:ph idx="1"/>
          </p:nvPr>
        </p:nvSpPr>
        <p:spPr>
          <a:xfrm>
            <a:off x="838200" y="1408922"/>
            <a:ext cx="10515600" cy="4768041"/>
          </a:xfrm>
        </p:spPr>
        <p:txBody>
          <a:bodyPr>
            <a:normAutofit/>
          </a:bodyPr>
          <a:lstStyle/>
          <a:p>
            <a:pPr>
              <a:lnSpc>
                <a:spcPts val="3760"/>
              </a:lnSpc>
              <a:spcBef>
                <a:spcPts val="1600"/>
              </a:spcBef>
              <a:spcAft>
                <a:spcPts val="2400"/>
              </a:spcAft>
            </a:pPr>
            <a:r>
              <a:rPr lang="de-DE" sz="3200" dirty="0">
                <a:solidFill>
                  <a:srgbClr val="0070C0"/>
                </a:solidFill>
              </a:rPr>
              <a:t>Hebräer 5,7-9: </a:t>
            </a:r>
            <a:r>
              <a:rPr lang="de-DE" sz="3200" dirty="0"/>
              <a:t>„</a:t>
            </a:r>
            <a:r>
              <a:rPr lang="de-CH" sz="3200" dirty="0"/>
              <a:t>Der hat in den Tagen seines Fleisches sowohl Bitten als Flehen mit starkem Geschrei und Tränen dem dargebracht, der ihn aus dem Tod erretten kann, und ist um seiner Gottesfurcht willen erhört worden </a:t>
            </a:r>
            <a:r>
              <a:rPr lang="de-CH" sz="3200" dirty="0">
                <a:solidFill>
                  <a:srgbClr val="0070C0"/>
                </a:solidFill>
              </a:rPr>
              <a:t>und lernte, obwohl er Sohn war, an dem, was er litt, den Gehorsam; und vollendet, ist er allen, die ihm gehorchen, der Urheber ewigen Heils geworden</a:t>
            </a:r>
            <a:r>
              <a:rPr lang="de-DE" sz="3200" dirty="0"/>
              <a:t>.“</a:t>
            </a:r>
            <a:endParaRPr lang="de-CH" sz="3200" dirty="0"/>
          </a:p>
          <a:p>
            <a:pPr>
              <a:lnSpc>
                <a:spcPts val="3760"/>
              </a:lnSpc>
              <a:spcBef>
                <a:spcPts val="1600"/>
              </a:spcBef>
              <a:spcAft>
                <a:spcPts val="2400"/>
              </a:spcAft>
            </a:pPr>
            <a:r>
              <a:rPr lang="de-CH" sz="3200" dirty="0">
                <a:solidFill>
                  <a:srgbClr val="0070C0"/>
                </a:solidFill>
              </a:rPr>
              <a:t>Johannes 19,30</a:t>
            </a:r>
            <a:r>
              <a:rPr lang="de-CH" sz="3200" dirty="0"/>
              <a:t>: </a:t>
            </a:r>
            <a:r>
              <a:rPr lang="de-DE" sz="3200" dirty="0"/>
              <a:t>„</a:t>
            </a:r>
            <a:r>
              <a:rPr lang="de-CH" sz="3200" dirty="0">
                <a:solidFill>
                  <a:srgbClr val="0070C0"/>
                </a:solidFill>
              </a:rPr>
              <a:t>Es ist vollbracht</a:t>
            </a:r>
            <a:r>
              <a:rPr lang="de-DE" sz="3200" dirty="0"/>
              <a:t>.“</a:t>
            </a:r>
            <a:endParaRPr lang="de-CH" sz="3200" dirty="0"/>
          </a:p>
          <a:p>
            <a:endParaRPr lang="de-DE" dirty="0"/>
          </a:p>
        </p:txBody>
      </p:sp>
    </p:spTree>
    <p:extLst>
      <p:ext uri="{BB962C8B-B14F-4D97-AF65-F5344CB8AC3E}">
        <p14:creationId xmlns:p14="http://schemas.microsoft.com/office/powerpoint/2010/main" val="563886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9CCF65A-8F15-574F-B2BE-3C38F2E7A576}"/>
              </a:ext>
            </a:extLst>
          </p:cNvPr>
          <p:cNvSpPr>
            <a:spLocks noGrp="1"/>
          </p:cNvSpPr>
          <p:nvPr>
            <p:ph type="title"/>
          </p:nvPr>
        </p:nvSpPr>
        <p:spPr>
          <a:xfrm>
            <a:off x="673946" y="259080"/>
            <a:ext cx="10481733" cy="716280"/>
          </a:xfrm>
        </p:spPr>
        <p:txBody>
          <a:bodyPr/>
          <a:lstStyle/>
          <a:p>
            <a:r>
              <a:rPr lang="de-DE" dirty="0"/>
              <a:t>Hebräer 10,5-10.14:</a:t>
            </a:r>
          </a:p>
        </p:txBody>
      </p:sp>
      <p:sp>
        <p:nvSpPr>
          <p:cNvPr id="3" name="Inhaltsplatzhalter 2">
            <a:extLst>
              <a:ext uri="{FF2B5EF4-FFF2-40B4-BE49-F238E27FC236}">
                <a16:creationId xmlns:a16="http://schemas.microsoft.com/office/drawing/2014/main" xmlns="" id="{35B4CA79-101F-F941-B5CB-B0AE7AFB9358}"/>
              </a:ext>
            </a:extLst>
          </p:cNvPr>
          <p:cNvSpPr>
            <a:spLocks noGrp="1"/>
          </p:cNvSpPr>
          <p:nvPr>
            <p:ph idx="1"/>
          </p:nvPr>
        </p:nvSpPr>
        <p:spPr>
          <a:xfrm>
            <a:off x="673946" y="1097280"/>
            <a:ext cx="10713721" cy="5547360"/>
          </a:xfrm>
        </p:spPr>
        <p:txBody>
          <a:bodyPr>
            <a:normAutofit fontScale="92500"/>
          </a:bodyPr>
          <a:lstStyle/>
          <a:p>
            <a:pPr marL="0" indent="0">
              <a:lnSpc>
                <a:spcPts val="3660"/>
              </a:lnSpc>
              <a:buNone/>
            </a:pPr>
            <a:r>
              <a:rPr lang="de-DE" dirty="0"/>
              <a:t>„</a:t>
            </a:r>
            <a:r>
              <a:rPr lang="de-CH" dirty="0"/>
              <a:t>Darum spricht er, als er in die Welt kommt: ,Schlachtopfer und Gaben hast du nicht gewollt, einen Leib aber hast du mir bereitet; an Brandopfern und </a:t>
            </a:r>
            <a:r>
              <a:rPr lang="de-CH" dirty="0" err="1"/>
              <a:t>Sündopfern</a:t>
            </a:r>
            <a:r>
              <a:rPr lang="de-CH" dirty="0"/>
              <a:t> hast du kein Wohlgefallen gefunden.’ Da sprach ich: </a:t>
            </a:r>
            <a:r>
              <a:rPr lang="de-CH" dirty="0">
                <a:solidFill>
                  <a:srgbClr val="0070C0"/>
                </a:solidFill>
              </a:rPr>
              <a:t>,Siehe, ich komme – in der Buchrolle steht von mir geschrieben –, um deinen Willen, o Gott, zu tun.’ </a:t>
            </a:r>
            <a:r>
              <a:rPr lang="de-CH" dirty="0"/>
              <a:t>Vorher sagt er: ,Schlachtopfer und Gaben und Brandopfer und </a:t>
            </a:r>
            <a:r>
              <a:rPr lang="de-CH" dirty="0" err="1"/>
              <a:t>Sündopfer</a:t>
            </a:r>
            <a:r>
              <a:rPr lang="de-CH" dirty="0"/>
              <a:t> hast du nicht gewollt, noch Wohlgefallen daran gefunden’ – die doch nach dem Gesetz dargebracht werden –, dann sprach er: ,Siehe, ich komme, um deinen Willen zu tun.’ Damit nimmt er das Erste weg, um das Zweite aufzurichten. </a:t>
            </a:r>
            <a:r>
              <a:rPr lang="de-CH" dirty="0">
                <a:solidFill>
                  <a:srgbClr val="0070C0"/>
                </a:solidFill>
              </a:rPr>
              <a:t>In diesem Willen sind wir geheiligt durch das ein für allemal geschehene Opfer des Leibes Jesu Christi</a:t>
            </a:r>
            <a:r>
              <a:rPr lang="de-DE" dirty="0">
                <a:solidFill>
                  <a:srgbClr val="0070C0"/>
                </a:solidFill>
              </a:rPr>
              <a:t> … </a:t>
            </a:r>
            <a:r>
              <a:rPr lang="de-CH" dirty="0">
                <a:solidFill>
                  <a:srgbClr val="0070C0"/>
                </a:solidFill>
              </a:rPr>
              <a:t>Denn mit einem Opfer hat er die, die geheiligt werden, für immer vollkommen gemacht</a:t>
            </a:r>
            <a:r>
              <a:rPr lang="de-DE" dirty="0"/>
              <a:t>.“</a:t>
            </a:r>
            <a:endParaRPr lang="de-CH" dirty="0"/>
          </a:p>
        </p:txBody>
      </p:sp>
    </p:spTree>
    <p:extLst>
      <p:ext uri="{BB962C8B-B14F-4D97-AF65-F5344CB8AC3E}">
        <p14:creationId xmlns:p14="http://schemas.microsoft.com/office/powerpoint/2010/main" val="4152880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C31D12B-5ED3-B049-8F13-207B32201135}"/>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xmlns="" id="{7C5FA9AA-D0F3-AF4B-BBA4-3B0FF440892B}"/>
              </a:ext>
            </a:extLst>
          </p:cNvPr>
          <p:cNvSpPr>
            <a:spLocks noGrp="1"/>
          </p:cNvSpPr>
          <p:nvPr>
            <p:ph idx="1"/>
          </p:nvPr>
        </p:nvSpPr>
        <p:spPr/>
        <p:txBody>
          <a:bodyPr/>
          <a:lstStyle/>
          <a:p>
            <a:endParaRPr lang="de-DE" dirty="0"/>
          </a:p>
          <a:p>
            <a:endParaRPr lang="de-DE" dirty="0"/>
          </a:p>
          <a:p>
            <a:endParaRPr lang="de-DE" dirty="0"/>
          </a:p>
          <a:p>
            <a:pPr marL="0" indent="0" algn="ctr">
              <a:buNone/>
            </a:pPr>
            <a:r>
              <a:rPr lang="de-DE" sz="4000" dirty="0"/>
              <a:t>Umkehr ist möglich und nötig!</a:t>
            </a:r>
          </a:p>
        </p:txBody>
      </p:sp>
    </p:spTree>
    <p:extLst>
      <p:ext uri="{BB962C8B-B14F-4D97-AF65-F5344CB8AC3E}">
        <p14:creationId xmlns:p14="http://schemas.microsoft.com/office/powerpoint/2010/main" val="2826361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3FAD954-83E1-1D48-A499-BF0786BF9ADE}"/>
              </a:ext>
            </a:extLst>
          </p:cNvPr>
          <p:cNvSpPr>
            <a:spLocks noGrp="1"/>
          </p:cNvSpPr>
          <p:nvPr>
            <p:ph type="title"/>
          </p:nvPr>
        </p:nvSpPr>
        <p:spPr>
          <a:xfrm>
            <a:off x="899160" y="82194"/>
            <a:ext cx="10876122" cy="595900"/>
          </a:xfrm>
        </p:spPr>
        <p:txBody>
          <a:bodyPr/>
          <a:lstStyle/>
          <a:p>
            <a:r>
              <a:rPr lang="de-DE" sz="3200" dirty="0"/>
              <a:t>Jeremia 3,11-18</a:t>
            </a:r>
          </a:p>
        </p:txBody>
      </p:sp>
      <p:sp>
        <p:nvSpPr>
          <p:cNvPr id="3" name="Inhaltsplatzhalter 2">
            <a:extLst>
              <a:ext uri="{FF2B5EF4-FFF2-40B4-BE49-F238E27FC236}">
                <a16:creationId xmlns:a16="http://schemas.microsoft.com/office/drawing/2014/main" xmlns="" id="{B1721208-2852-424A-ABA3-44B2B8ECCA15}"/>
              </a:ext>
            </a:extLst>
          </p:cNvPr>
          <p:cNvSpPr>
            <a:spLocks noGrp="1"/>
          </p:cNvSpPr>
          <p:nvPr>
            <p:ph idx="1"/>
          </p:nvPr>
        </p:nvSpPr>
        <p:spPr>
          <a:xfrm>
            <a:off x="780836" y="678094"/>
            <a:ext cx="10994445" cy="5969286"/>
          </a:xfrm>
        </p:spPr>
        <p:txBody>
          <a:bodyPr>
            <a:noAutofit/>
          </a:bodyPr>
          <a:lstStyle/>
          <a:p>
            <a:pPr marL="0" indent="0">
              <a:lnSpc>
                <a:spcPts val="2940"/>
              </a:lnSpc>
              <a:spcAft>
                <a:spcPts val="600"/>
              </a:spcAft>
              <a:buNone/>
            </a:pPr>
            <a:r>
              <a:rPr lang="de-DE" sz="2000" dirty="0"/>
              <a:t>„</a:t>
            </a:r>
            <a:r>
              <a:rPr lang="de-CH" sz="2000" dirty="0"/>
              <a:t>Und Jahwe sprach zu mir: Israel, die Abtrünnige, hat sich gerechter erwiesen als </a:t>
            </a:r>
            <a:r>
              <a:rPr lang="de-CH" sz="2000" dirty="0" err="1"/>
              <a:t>Juda</a:t>
            </a:r>
            <a:r>
              <a:rPr lang="de-CH" sz="2000" dirty="0"/>
              <a:t>, die Treulose. Geh und rufe diese Worte aus nach Norden hin und sprich: </a:t>
            </a:r>
            <a:r>
              <a:rPr lang="de-CH" sz="2000" dirty="0">
                <a:solidFill>
                  <a:srgbClr val="0070C0"/>
                </a:solidFill>
              </a:rPr>
              <a:t>Kehre zurück, Israel, du Abtrünnige!, spricht Jahwe! Ich will nicht finster auf euch blicken. Denn ich bin gütig, spricht Jahwe, ich werde nicht für ewig grollen.  Nur erkenne deine Schuld, dass du mit Jahwe, deinem Gott, gebrochen hast und unter jeden grünen Baum zu den fremden [Göttern] hin und her gelaufen bist.</a:t>
            </a:r>
            <a:r>
              <a:rPr lang="de-CH" sz="2000" dirty="0"/>
              <a:t> Aber auf meine Stimme habt ihr nicht gehört, spricht Jahwe.  Kehrt um, ihr abtrünnigen Kinder!, spricht Jahwe. Denn ich bin euer Herr. Und ich werde euch nehmen, einen aus einer Stadt und zwei aus einem Geschlecht, und euch nach Zion bringen.  </a:t>
            </a:r>
            <a:r>
              <a:rPr lang="de-CH" sz="2000" dirty="0">
                <a:solidFill>
                  <a:srgbClr val="0070C0"/>
                </a:solidFill>
              </a:rPr>
              <a:t>Und ich werde euch Hirten geben nach meinem Herzen, und sie werden euch weiden mit Erkenntnis und Verstand.</a:t>
            </a:r>
            <a:r>
              <a:rPr lang="de-CH" sz="2000" dirty="0"/>
              <a:t> Und es wird geschehen, wenn ihr euch im Land vermehrt und fruchtbar seid in jenen Tagen, spricht Jahwe, wird man nicht mehr sagen: </a:t>
            </a:r>
            <a:r>
              <a:rPr lang="de-CH" sz="2000" dirty="0">
                <a:solidFill>
                  <a:srgbClr val="0070C0"/>
                </a:solidFill>
              </a:rPr>
              <a:t>,Die Bundeslade Jahwes’; und sie wird keinem mehr in den Sinn kommen, und man wird nicht mehr an sie denken noch sie suchen, und sie wird nicht wiederhergestellt werden.  In jener Zeit wird man Jerusalem den Thron Jahwes nennen, und alle Nationen werden sich zu ihr versammeln wegen des Namens Jahwes in Jerusalem. Und sie werden nicht mehr der Verstocktheit ihres bösen Herzens folgen.</a:t>
            </a:r>
            <a:r>
              <a:rPr lang="de-CH" sz="2000" dirty="0"/>
              <a:t>  In jenen Tagen wird das Haus </a:t>
            </a:r>
            <a:r>
              <a:rPr lang="de-CH" sz="2000" dirty="0" err="1"/>
              <a:t>Juda</a:t>
            </a:r>
            <a:r>
              <a:rPr lang="de-CH" sz="2000" dirty="0"/>
              <a:t> mit dem Haus Israel [zusammen]gehen, und sie werden miteinander aus dem Land des Nordens in das Land kommen, das ich euren Vätern zum Erbteil gegeben habe</a:t>
            </a:r>
            <a:r>
              <a:rPr lang="de-DE" sz="2000" dirty="0"/>
              <a:t>.“</a:t>
            </a:r>
          </a:p>
        </p:txBody>
      </p:sp>
    </p:spTree>
    <p:extLst>
      <p:ext uri="{BB962C8B-B14F-4D97-AF65-F5344CB8AC3E}">
        <p14:creationId xmlns:p14="http://schemas.microsoft.com/office/powerpoint/2010/main" val="3259725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F3EF3B4-A375-D447-A65C-79D3DCCAE518}"/>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xmlns="" id="{D16FB233-4B1A-B246-95A4-36C81D25343D}"/>
              </a:ext>
            </a:extLst>
          </p:cNvPr>
          <p:cNvSpPr>
            <a:spLocks noGrp="1"/>
          </p:cNvSpPr>
          <p:nvPr>
            <p:ph idx="1"/>
          </p:nvPr>
        </p:nvSpPr>
        <p:spPr/>
        <p:txBody>
          <a:bodyPr/>
          <a:lstStyle/>
          <a:p>
            <a:endParaRPr lang="de-DE" dirty="0"/>
          </a:p>
          <a:p>
            <a:endParaRPr lang="de-DE" dirty="0"/>
          </a:p>
          <a:p>
            <a:pPr marL="0" indent="0" algn="ctr">
              <a:lnSpc>
                <a:spcPts val="3840"/>
              </a:lnSpc>
              <a:spcAft>
                <a:spcPts val="1800"/>
              </a:spcAft>
              <a:buNone/>
            </a:pPr>
            <a:r>
              <a:rPr lang="de-DE" sz="5400" dirty="0"/>
              <a:t>Jesu Wege vor seinem Tod</a:t>
            </a:r>
          </a:p>
          <a:p>
            <a:pPr marL="0" indent="0">
              <a:buNone/>
            </a:pPr>
            <a:endParaRPr lang="de-DE" dirty="0"/>
          </a:p>
        </p:txBody>
      </p:sp>
    </p:spTree>
    <p:extLst>
      <p:ext uri="{BB962C8B-B14F-4D97-AF65-F5344CB8AC3E}">
        <p14:creationId xmlns:p14="http://schemas.microsoft.com/office/powerpoint/2010/main" val="2594173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C31D12B-5ED3-B049-8F13-207B32201135}"/>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xmlns="" id="{7C5FA9AA-D0F3-AF4B-BBA4-3B0FF440892B}"/>
              </a:ext>
            </a:extLst>
          </p:cNvPr>
          <p:cNvSpPr>
            <a:spLocks noGrp="1"/>
          </p:cNvSpPr>
          <p:nvPr>
            <p:ph idx="1"/>
          </p:nvPr>
        </p:nvSpPr>
        <p:spPr/>
        <p:txBody>
          <a:bodyPr/>
          <a:lstStyle/>
          <a:p>
            <a:endParaRPr lang="de-DE" dirty="0"/>
          </a:p>
          <a:p>
            <a:endParaRPr lang="de-DE" dirty="0"/>
          </a:p>
          <a:p>
            <a:endParaRPr lang="de-DE" dirty="0"/>
          </a:p>
          <a:p>
            <a:pPr marL="0" indent="0" algn="ctr">
              <a:buNone/>
            </a:pPr>
            <a:r>
              <a:rPr lang="de-DE" sz="4000" dirty="0"/>
              <a:t>Schluss</a:t>
            </a:r>
          </a:p>
        </p:txBody>
      </p:sp>
    </p:spTree>
    <p:extLst>
      <p:ext uri="{BB962C8B-B14F-4D97-AF65-F5344CB8AC3E}">
        <p14:creationId xmlns:p14="http://schemas.microsoft.com/office/powerpoint/2010/main" val="4216023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D56A784-617B-6E47-AF09-BB1A2E67A931}"/>
              </a:ext>
            </a:extLst>
          </p:cNvPr>
          <p:cNvSpPr>
            <a:spLocks noGrp="1"/>
          </p:cNvSpPr>
          <p:nvPr>
            <p:ph type="title"/>
          </p:nvPr>
        </p:nvSpPr>
        <p:spPr>
          <a:xfrm>
            <a:off x="905933" y="338667"/>
            <a:ext cx="10447867" cy="474133"/>
          </a:xfrm>
        </p:spPr>
        <p:txBody>
          <a:bodyPr>
            <a:normAutofit fontScale="90000"/>
          </a:bodyPr>
          <a:lstStyle/>
          <a:p>
            <a:r>
              <a:rPr lang="de-DE" dirty="0">
                <a:solidFill>
                  <a:srgbClr val="0070C0"/>
                </a:solidFill>
              </a:rPr>
              <a:t>Heilung und Heiligung</a:t>
            </a:r>
          </a:p>
        </p:txBody>
      </p:sp>
      <p:sp>
        <p:nvSpPr>
          <p:cNvPr id="3" name="Inhaltsplatzhalter 2">
            <a:extLst>
              <a:ext uri="{FF2B5EF4-FFF2-40B4-BE49-F238E27FC236}">
                <a16:creationId xmlns:a16="http://schemas.microsoft.com/office/drawing/2014/main" xmlns="" id="{C6313DAE-7BC5-3E4C-BFF6-177048A40FBA}"/>
              </a:ext>
            </a:extLst>
          </p:cNvPr>
          <p:cNvSpPr>
            <a:spLocks noGrp="1"/>
          </p:cNvSpPr>
          <p:nvPr>
            <p:ph idx="1"/>
          </p:nvPr>
        </p:nvSpPr>
        <p:spPr>
          <a:xfrm>
            <a:off x="829733" y="1405467"/>
            <a:ext cx="10524067" cy="4771496"/>
          </a:xfrm>
        </p:spPr>
        <p:txBody>
          <a:bodyPr>
            <a:normAutofit/>
          </a:bodyPr>
          <a:lstStyle/>
          <a:p>
            <a:pPr>
              <a:lnSpc>
                <a:spcPts val="4040"/>
              </a:lnSpc>
            </a:pPr>
            <a:r>
              <a:rPr lang="de-DE" sz="3200" dirty="0"/>
              <a:t>Sind wir </a:t>
            </a:r>
            <a:r>
              <a:rPr lang="de-DE" sz="3200" dirty="0">
                <a:solidFill>
                  <a:srgbClr val="0070C0"/>
                </a:solidFill>
              </a:rPr>
              <a:t>von unseren Sünden geheilt </a:t>
            </a:r>
            <a:r>
              <a:rPr lang="de-DE" sz="3200" dirty="0"/>
              <a:t>durch die Annahme der Vergebung in Jesus Christus?</a:t>
            </a:r>
          </a:p>
          <a:p>
            <a:pPr>
              <a:lnSpc>
                <a:spcPts val="4040"/>
              </a:lnSpc>
            </a:pPr>
            <a:endParaRPr lang="de-DE" sz="3200" dirty="0"/>
          </a:p>
          <a:p>
            <a:pPr>
              <a:lnSpc>
                <a:spcPts val="4040"/>
              </a:lnSpc>
            </a:pPr>
            <a:endParaRPr lang="de-DE" sz="3200" dirty="0"/>
          </a:p>
          <a:p>
            <a:pPr>
              <a:lnSpc>
                <a:spcPts val="4040"/>
              </a:lnSpc>
            </a:pPr>
            <a:r>
              <a:rPr lang="de-DE" sz="3200" dirty="0"/>
              <a:t>Wenn ja, kann der </a:t>
            </a:r>
            <a:r>
              <a:rPr lang="de-DE" sz="3200" dirty="0">
                <a:solidFill>
                  <a:srgbClr val="0070C0"/>
                </a:solidFill>
              </a:rPr>
              <a:t>Heilungsprozess</a:t>
            </a:r>
            <a:r>
              <a:rPr lang="de-DE" sz="3200" dirty="0"/>
              <a:t> unseres ganzen Lebens folgen – Heiligung, emotionelle Heilung usw.</a:t>
            </a:r>
          </a:p>
        </p:txBody>
      </p:sp>
    </p:spTree>
    <p:extLst>
      <p:ext uri="{BB962C8B-B14F-4D97-AF65-F5344CB8AC3E}">
        <p14:creationId xmlns:p14="http://schemas.microsoft.com/office/powerpoint/2010/main" val="2014518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1F2A32E-A61D-604E-BABC-DADBE5BB374E}"/>
              </a:ext>
            </a:extLst>
          </p:cNvPr>
          <p:cNvSpPr>
            <a:spLocks noGrp="1"/>
          </p:cNvSpPr>
          <p:nvPr>
            <p:ph type="title"/>
          </p:nvPr>
        </p:nvSpPr>
        <p:spPr>
          <a:xfrm>
            <a:off x="525623" y="99354"/>
            <a:ext cx="10542037" cy="615820"/>
          </a:xfrm>
        </p:spPr>
        <p:txBody>
          <a:bodyPr>
            <a:normAutofit fontScale="90000"/>
          </a:bodyPr>
          <a:lstStyle/>
          <a:p>
            <a:r>
              <a:rPr lang="de-DE" dirty="0"/>
              <a:t>Jesus in den Stunden vor seinem Tod</a:t>
            </a:r>
          </a:p>
        </p:txBody>
      </p:sp>
      <p:sp>
        <p:nvSpPr>
          <p:cNvPr id="3" name="Inhaltsplatzhalter 2">
            <a:extLst>
              <a:ext uri="{FF2B5EF4-FFF2-40B4-BE49-F238E27FC236}">
                <a16:creationId xmlns:a16="http://schemas.microsoft.com/office/drawing/2014/main" xmlns="" id="{D0DDD1FE-FD29-DA4C-A4D7-A01C9B8D1354}"/>
              </a:ext>
            </a:extLst>
          </p:cNvPr>
          <p:cNvSpPr>
            <a:spLocks noGrp="1"/>
          </p:cNvSpPr>
          <p:nvPr>
            <p:ph idx="1"/>
          </p:nvPr>
        </p:nvSpPr>
        <p:spPr>
          <a:xfrm>
            <a:off x="389468" y="774442"/>
            <a:ext cx="10964332" cy="6167534"/>
          </a:xfrm>
        </p:spPr>
        <p:txBody>
          <a:bodyPr>
            <a:noAutofit/>
          </a:bodyPr>
          <a:lstStyle/>
          <a:p>
            <a:pPr>
              <a:lnSpc>
                <a:spcPts val="2880"/>
              </a:lnSpc>
              <a:spcAft>
                <a:spcPts val="600"/>
              </a:spcAft>
            </a:pPr>
            <a:r>
              <a:rPr lang="de-DE" dirty="0">
                <a:solidFill>
                  <a:srgbClr val="0070C0"/>
                </a:solidFill>
              </a:rPr>
              <a:t>Letztes Mahl </a:t>
            </a:r>
            <a:r>
              <a:rPr lang="de-DE" dirty="0"/>
              <a:t>Jesu (Donnerstagabend).</a:t>
            </a:r>
          </a:p>
          <a:p>
            <a:pPr>
              <a:lnSpc>
                <a:spcPts val="2880"/>
              </a:lnSpc>
              <a:spcAft>
                <a:spcPts val="600"/>
              </a:spcAft>
            </a:pPr>
            <a:r>
              <a:rPr lang="de-DE" dirty="0">
                <a:solidFill>
                  <a:srgbClr val="0070C0"/>
                </a:solidFill>
              </a:rPr>
              <a:t>Gethsemane</a:t>
            </a:r>
            <a:r>
              <a:rPr lang="de-DE" dirty="0"/>
              <a:t> (etwa ab Mitternacht).</a:t>
            </a:r>
          </a:p>
          <a:p>
            <a:pPr>
              <a:lnSpc>
                <a:spcPts val="2880"/>
              </a:lnSpc>
              <a:spcAft>
                <a:spcPts val="600"/>
              </a:spcAft>
            </a:pPr>
            <a:r>
              <a:rPr lang="de-DE" dirty="0"/>
              <a:t>Jesu </a:t>
            </a:r>
            <a:r>
              <a:rPr lang="de-DE" dirty="0">
                <a:solidFill>
                  <a:srgbClr val="0070C0"/>
                </a:solidFill>
              </a:rPr>
              <a:t>Gefangennahme </a:t>
            </a:r>
            <a:r>
              <a:rPr lang="de-DE" dirty="0"/>
              <a:t>(ca. 3 Uhr früh?).</a:t>
            </a:r>
          </a:p>
          <a:p>
            <a:pPr>
              <a:lnSpc>
                <a:spcPts val="2880"/>
              </a:lnSpc>
              <a:spcAft>
                <a:spcPts val="600"/>
              </a:spcAft>
            </a:pPr>
            <a:r>
              <a:rPr lang="de-DE" dirty="0"/>
              <a:t>Jesus </a:t>
            </a:r>
            <a:r>
              <a:rPr lang="de-DE" dirty="0">
                <a:solidFill>
                  <a:srgbClr val="0070C0"/>
                </a:solidFill>
              </a:rPr>
              <a:t>vor alt-Hohepriester Hannas </a:t>
            </a:r>
            <a:r>
              <a:rPr lang="de-DE" dirty="0"/>
              <a:t>in der Nacht.</a:t>
            </a:r>
          </a:p>
          <a:p>
            <a:pPr>
              <a:lnSpc>
                <a:spcPts val="2880"/>
              </a:lnSpc>
              <a:spcAft>
                <a:spcPts val="600"/>
              </a:spcAft>
            </a:pPr>
            <a:r>
              <a:rPr lang="de-DE" dirty="0"/>
              <a:t>Jesus </a:t>
            </a:r>
            <a:r>
              <a:rPr lang="de-DE" dirty="0">
                <a:solidFill>
                  <a:srgbClr val="0070C0"/>
                </a:solidFill>
              </a:rPr>
              <a:t>im Hof des Hohepriesters </a:t>
            </a:r>
            <a:r>
              <a:rPr lang="de-DE" dirty="0" err="1">
                <a:solidFill>
                  <a:srgbClr val="0070C0"/>
                </a:solidFill>
              </a:rPr>
              <a:t>Kaiphas</a:t>
            </a:r>
            <a:r>
              <a:rPr lang="de-DE" dirty="0">
                <a:solidFill>
                  <a:srgbClr val="0070C0"/>
                </a:solidFill>
              </a:rPr>
              <a:t> </a:t>
            </a:r>
            <a:r>
              <a:rPr lang="de-DE" dirty="0"/>
              <a:t>bis Tagesanbruch.</a:t>
            </a:r>
          </a:p>
          <a:p>
            <a:pPr>
              <a:lnSpc>
                <a:spcPts val="2880"/>
              </a:lnSpc>
              <a:spcAft>
                <a:spcPts val="600"/>
              </a:spcAft>
            </a:pPr>
            <a:r>
              <a:rPr lang="de-DE" dirty="0"/>
              <a:t>Jesus wird </a:t>
            </a:r>
            <a:r>
              <a:rPr lang="de-DE" dirty="0">
                <a:solidFill>
                  <a:srgbClr val="0070C0"/>
                </a:solidFill>
              </a:rPr>
              <a:t>bei Tagesanbruch im jüdischen „Rathaus“ </a:t>
            </a:r>
            <a:r>
              <a:rPr lang="de-DE" dirty="0"/>
              <a:t>(Südwestseite des Tempelbergs) verurteilt (vgl. </a:t>
            </a:r>
            <a:r>
              <a:rPr lang="de-DE" dirty="0" err="1"/>
              <a:t>Lk</a:t>
            </a:r>
            <a:r>
              <a:rPr lang="de-DE" dirty="0"/>
              <a:t> 22,66; </a:t>
            </a:r>
            <a:r>
              <a:rPr lang="de-DE" dirty="0" err="1"/>
              <a:t>Mt</a:t>
            </a:r>
            <a:r>
              <a:rPr lang="de-DE" dirty="0"/>
              <a:t> 27,1; </a:t>
            </a:r>
            <a:r>
              <a:rPr lang="de-DE" dirty="0" err="1"/>
              <a:t>Mk</a:t>
            </a:r>
            <a:r>
              <a:rPr lang="de-DE" dirty="0"/>
              <a:t> 15,1).</a:t>
            </a:r>
          </a:p>
          <a:p>
            <a:pPr>
              <a:lnSpc>
                <a:spcPts val="2880"/>
              </a:lnSpc>
              <a:spcAft>
                <a:spcPts val="600"/>
              </a:spcAft>
            </a:pPr>
            <a:r>
              <a:rPr lang="de-DE" dirty="0"/>
              <a:t>Jesus </a:t>
            </a:r>
            <a:r>
              <a:rPr lang="de-DE" dirty="0">
                <a:solidFill>
                  <a:srgbClr val="0070C0"/>
                </a:solidFill>
              </a:rPr>
              <a:t>vor Pilatus </a:t>
            </a:r>
            <a:r>
              <a:rPr lang="de-DE" dirty="0"/>
              <a:t>– im </a:t>
            </a:r>
            <a:r>
              <a:rPr lang="de-DE" dirty="0" err="1"/>
              <a:t>Prätorium</a:t>
            </a:r>
            <a:r>
              <a:rPr lang="de-DE" dirty="0"/>
              <a:t> des Herodes beim </a:t>
            </a:r>
            <a:r>
              <a:rPr lang="de-DE" dirty="0" err="1"/>
              <a:t>Jaffator</a:t>
            </a:r>
            <a:r>
              <a:rPr lang="de-DE" dirty="0"/>
              <a:t> (ab 6 Uhr).</a:t>
            </a:r>
          </a:p>
          <a:p>
            <a:pPr>
              <a:lnSpc>
                <a:spcPts val="2880"/>
              </a:lnSpc>
              <a:spcAft>
                <a:spcPts val="600"/>
              </a:spcAft>
            </a:pPr>
            <a:r>
              <a:rPr lang="de-DE" dirty="0"/>
              <a:t>Jesus </a:t>
            </a:r>
            <a:r>
              <a:rPr lang="de-DE" dirty="0">
                <a:solidFill>
                  <a:srgbClr val="0070C0"/>
                </a:solidFill>
              </a:rPr>
              <a:t>vor Herodes Antipas </a:t>
            </a:r>
            <a:r>
              <a:rPr lang="de-DE" dirty="0"/>
              <a:t>– wohl im </a:t>
            </a:r>
            <a:r>
              <a:rPr lang="de-DE" dirty="0" err="1"/>
              <a:t>Hasmonäerpalast</a:t>
            </a:r>
            <a:r>
              <a:rPr lang="de-DE" dirty="0"/>
              <a:t>.</a:t>
            </a:r>
          </a:p>
          <a:p>
            <a:pPr>
              <a:lnSpc>
                <a:spcPts val="2880"/>
              </a:lnSpc>
              <a:spcAft>
                <a:spcPts val="600"/>
              </a:spcAft>
            </a:pPr>
            <a:r>
              <a:rPr lang="de-DE" dirty="0"/>
              <a:t>Jesus </a:t>
            </a:r>
            <a:r>
              <a:rPr lang="de-DE" dirty="0">
                <a:solidFill>
                  <a:srgbClr val="0070C0"/>
                </a:solidFill>
              </a:rPr>
              <a:t>vor Pilatus </a:t>
            </a:r>
            <a:r>
              <a:rPr lang="de-DE" dirty="0"/>
              <a:t>– „Richterstuhl“.</a:t>
            </a:r>
          </a:p>
          <a:p>
            <a:pPr>
              <a:lnSpc>
                <a:spcPts val="2880"/>
              </a:lnSpc>
              <a:spcAft>
                <a:spcPts val="600"/>
              </a:spcAft>
            </a:pPr>
            <a:r>
              <a:rPr lang="de-DE" dirty="0"/>
              <a:t>Jesu </a:t>
            </a:r>
            <a:r>
              <a:rPr lang="de-DE" dirty="0">
                <a:solidFill>
                  <a:srgbClr val="0070C0"/>
                </a:solidFill>
              </a:rPr>
              <a:t>Weg nach Golgatha </a:t>
            </a:r>
            <a:r>
              <a:rPr lang="de-DE" dirty="0"/>
              <a:t>– am Kreuz (9–15 Uhr) – Finsternis (12–15 Uhr).</a:t>
            </a:r>
          </a:p>
        </p:txBody>
      </p:sp>
    </p:spTree>
    <p:extLst>
      <p:ext uri="{BB962C8B-B14F-4D97-AF65-F5344CB8AC3E}">
        <p14:creationId xmlns:p14="http://schemas.microsoft.com/office/powerpoint/2010/main" val="4061924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2E03C7C-CA08-3745-92F0-D2A2F5F2DA10}"/>
              </a:ext>
            </a:extLst>
          </p:cNvPr>
          <p:cNvSpPr>
            <a:spLocks noGrp="1"/>
          </p:cNvSpPr>
          <p:nvPr>
            <p:ph type="title"/>
          </p:nvPr>
        </p:nvSpPr>
        <p:spPr>
          <a:xfrm>
            <a:off x="400692" y="313754"/>
            <a:ext cx="5542908" cy="6544246"/>
          </a:xfrm>
        </p:spPr>
        <p:txBody>
          <a:bodyPr>
            <a:normAutofit fontScale="90000"/>
          </a:bodyPr>
          <a:lstStyle/>
          <a:p>
            <a:r>
              <a:rPr lang="de-DE" dirty="0"/>
              <a:t>Jerusalem in neutestamentlicher Zeit</a:t>
            </a:r>
            <a:br>
              <a:rPr lang="de-DE" dirty="0"/>
            </a:br>
            <a:r>
              <a:rPr lang="de-DE" dirty="0"/>
              <a:t/>
            </a:r>
            <a:br>
              <a:rPr lang="de-DE" dirty="0"/>
            </a:br>
            <a:r>
              <a:rPr lang="de-DE" dirty="0"/>
              <a:t>– </a:t>
            </a:r>
            <a:r>
              <a:rPr lang="de-DE" dirty="0" err="1"/>
              <a:t>Kaiphas</a:t>
            </a:r>
            <a:r>
              <a:rPr lang="de-DE" dirty="0"/>
              <a:t>-Haus wohl in der Nähe des „Unteren Herodes-Palast“ = </a:t>
            </a:r>
            <a:r>
              <a:rPr lang="de-DE" dirty="0" err="1"/>
              <a:t>Hasmonöer</a:t>
            </a:r>
            <a:r>
              <a:rPr lang="de-DE" dirty="0"/>
              <a:t>-Palast .</a:t>
            </a:r>
            <a:br>
              <a:rPr lang="de-DE" dirty="0"/>
            </a:br>
            <a:r>
              <a:rPr lang="de-DE" dirty="0"/>
              <a:t/>
            </a:r>
            <a:br>
              <a:rPr lang="de-DE" dirty="0"/>
            </a:br>
            <a:r>
              <a:rPr lang="de-DE" dirty="0"/>
              <a:t>– Verlauf der „Zweiten Mauer“ ist im Einzelnen nicht genau bekannt.</a:t>
            </a:r>
          </a:p>
        </p:txBody>
      </p:sp>
      <p:pic>
        <p:nvPicPr>
          <p:cNvPr id="5" name="Inhaltsplatzhalter 4">
            <a:extLst>
              <a:ext uri="{FF2B5EF4-FFF2-40B4-BE49-F238E27FC236}">
                <a16:creationId xmlns:a16="http://schemas.microsoft.com/office/drawing/2014/main" xmlns="" id="{3557DF36-DF23-2443-BADF-CA57756CCCA2}"/>
              </a:ext>
            </a:extLst>
          </p:cNvPr>
          <p:cNvPicPr>
            <a:picLocks noGrp="1" noChangeAspect="1"/>
          </p:cNvPicPr>
          <p:nvPr>
            <p:ph idx="1"/>
          </p:nvPr>
        </p:nvPicPr>
        <p:blipFill>
          <a:blip r:embed="rId2"/>
          <a:stretch>
            <a:fillRect/>
          </a:stretch>
        </p:blipFill>
        <p:spPr>
          <a:xfrm>
            <a:off x="6224250" y="-1710063"/>
            <a:ext cx="5967750" cy="8779526"/>
          </a:xfrm>
        </p:spPr>
      </p:pic>
    </p:spTree>
    <p:extLst>
      <p:ext uri="{BB962C8B-B14F-4D97-AF65-F5344CB8AC3E}">
        <p14:creationId xmlns:p14="http://schemas.microsoft.com/office/powerpoint/2010/main" val="306182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7655249-E2C4-244C-8647-9FA6D8C7ED82}"/>
              </a:ext>
            </a:extLst>
          </p:cNvPr>
          <p:cNvSpPr>
            <a:spLocks noGrp="1"/>
          </p:cNvSpPr>
          <p:nvPr>
            <p:ph type="title"/>
          </p:nvPr>
        </p:nvSpPr>
        <p:spPr>
          <a:xfrm>
            <a:off x="976045" y="92467"/>
            <a:ext cx="10377754" cy="390418"/>
          </a:xfrm>
        </p:spPr>
        <p:txBody>
          <a:bodyPr>
            <a:noAutofit/>
          </a:bodyPr>
          <a:lstStyle/>
          <a:p>
            <a:r>
              <a:rPr lang="de-DE" sz="3200" dirty="0"/>
              <a:t>Altstadt von Jerusalem – links „Davidstadt“ und „Berg Zion“</a:t>
            </a:r>
          </a:p>
        </p:txBody>
      </p:sp>
      <p:pic>
        <p:nvPicPr>
          <p:cNvPr id="5" name="Inhaltsplatzhalter 4">
            <a:extLst>
              <a:ext uri="{FF2B5EF4-FFF2-40B4-BE49-F238E27FC236}">
                <a16:creationId xmlns:a16="http://schemas.microsoft.com/office/drawing/2014/main" xmlns="" id="{8F746E2A-AD32-CD4A-B0E8-605AD1589B0E}"/>
              </a:ext>
            </a:extLst>
          </p:cNvPr>
          <p:cNvPicPr>
            <a:picLocks noGrp="1" noChangeAspect="1"/>
          </p:cNvPicPr>
          <p:nvPr>
            <p:ph idx="1"/>
          </p:nvPr>
        </p:nvPicPr>
        <p:blipFill>
          <a:blip r:embed="rId2"/>
          <a:stretch>
            <a:fillRect/>
          </a:stretch>
        </p:blipFill>
        <p:spPr>
          <a:xfrm>
            <a:off x="-220108" y="567530"/>
            <a:ext cx="12412108" cy="6991509"/>
          </a:xfrm>
        </p:spPr>
      </p:pic>
    </p:spTree>
    <p:extLst>
      <p:ext uri="{BB962C8B-B14F-4D97-AF65-F5344CB8AC3E}">
        <p14:creationId xmlns:p14="http://schemas.microsoft.com/office/powerpoint/2010/main" val="3151002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11F838B-6EAA-334E-A6DE-497DED430564}"/>
              </a:ext>
            </a:extLst>
          </p:cNvPr>
          <p:cNvSpPr>
            <a:spLocks noGrp="1"/>
          </p:cNvSpPr>
          <p:nvPr>
            <p:ph type="title"/>
          </p:nvPr>
        </p:nvSpPr>
        <p:spPr>
          <a:xfrm>
            <a:off x="250362" y="228601"/>
            <a:ext cx="7567758" cy="716280"/>
          </a:xfrm>
        </p:spPr>
        <p:txBody>
          <a:bodyPr>
            <a:noAutofit/>
          </a:bodyPr>
          <a:lstStyle/>
          <a:p>
            <a:endParaRPr lang="de-DE" sz="3200" dirty="0"/>
          </a:p>
        </p:txBody>
      </p:sp>
      <p:pic>
        <p:nvPicPr>
          <p:cNvPr id="7" name="Inhaltsplatzhalter 6">
            <a:extLst>
              <a:ext uri="{FF2B5EF4-FFF2-40B4-BE49-F238E27FC236}">
                <a16:creationId xmlns:a16="http://schemas.microsoft.com/office/drawing/2014/main" xmlns="" id="{59177CDB-5C2C-9846-B5EA-8BFEC99692B2}"/>
              </a:ext>
            </a:extLst>
          </p:cNvPr>
          <p:cNvPicPr>
            <a:picLocks noGrp="1" noChangeAspect="1"/>
          </p:cNvPicPr>
          <p:nvPr>
            <p:ph idx="1"/>
          </p:nvPr>
        </p:nvPicPr>
        <p:blipFill>
          <a:blip r:embed="rId2"/>
          <a:stretch>
            <a:fillRect/>
          </a:stretch>
        </p:blipFill>
        <p:spPr>
          <a:xfrm>
            <a:off x="-291003" y="0"/>
            <a:ext cx="12526813" cy="7056120"/>
          </a:xfrm>
        </p:spPr>
      </p:pic>
    </p:spTree>
    <p:extLst>
      <p:ext uri="{BB962C8B-B14F-4D97-AF65-F5344CB8AC3E}">
        <p14:creationId xmlns:p14="http://schemas.microsoft.com/office/powerpoint/2010/main" val="3462362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EDE6CD1-E094-B448-A1A2-0CBFCD9172F3}"/>
              </a:ext>
            </a:extLst>
          </p:cNvPr>
          <p:cNvSpPr>
            <a:spLocks noGrp="1"/>
          </p:cNvSpPr>
          <p:nvPr>
            <p:ph type="title"/>
          </p:nvPr>
        </p:nvSpPr>
        <p:spPr>
          <a:xfrm>
            <a:off x="146304" y="100584"/>
            <a:ext cx="2761488" cy="2450592"/>
          </a:xfrm>
        </p:spPr>
        <p:txBody>
          <a:bodyPr>
            <a:normAutofit/>
          </a:bodyPr>
          <a:lstStyle/>
          <a:p>
            <a:r>
              <a:rPr lang="de-DE" sz="3600" dirty="0"/>
              <a:t>Gegend von</a:t>
            </a:r>
            <a:br>
              <a:rPr lang="de-DE" sz="3600" dirty="0"/>
            </a:br>
            <a:r>
              <a:rPr lang="de-DE" sz="3600" dirty="0"/>
              <a:t>Gethsemane</a:t>
            </a:r>
          </a:p>
        </p:txBody>
      </p:sp>
      <p:pic>
        <p:nvPicPr>
          <p:cNvPr id="7" name="Inhaltsplatzhalter 6">
            <a:extLst>
              <a:ext uri="{FF2B5EF4-FFF2-40B4-BE49-F238E27FC236}">
                <a16:creationId xmlns:a16="http://schemas.microsoft.com/office/drawing/2014/main" xmlns="" id="{51066690-C319-5243-89B3-7B32D11DBBDC}"/>
              </a:ext>
            </a:extLst>
          </p:cNvPr>
          <p:cNvPicPr>
            <a:picLocks noGrp="1" noChangeAspect="1"/>
          </p:cNvPicPr>
          <p:nvPr>
            <p:ph idx="1"/>
          </p:nvPr>
        </p:nvPicPr>
        <p:blipFill>
          <a:blip r:embed="rId2"/>
          <a:stretch>
            <a:fillRect/>
          </a:stretch>
        </p:blipFill>
        <p:spPr>
          <a:xfrm>
            <a:off x="2983992" y="0"/>
            <a:ext cx="9208008" cy="6906006"/>
          </a:xfrm>
        </p:spPr>
      </p:pic>
    </p:spTree>
    <p:extLst>
      <p:ext uri="{BB962C8B-B14F-4D97-AF65-F5344CB8AC3E}">
        <p14:creationId xmlns:p14="http://schemas.microsoft.com/office/powerpoint/2010/main" val="2475695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2835C64-911E-6E48-B6FE-948BB35B7A48}"/>
              </a:ext>
            </a:extLst>
          </p:cNvPr>
          <p:cNvSpPr>
            <a:spLocks noGrp="1"/>
          </p:cNvSpPr>
          <p:nvPr>
            <p:ph type="title"/>
          </p:nvPr>
        </p:nvSpPr>
        <p:spPr>
          <a:xfrm>
            <a:off x="2221425" y="0"/>
            <a:ext cx="7989375" cy="728420"/>
          </a:xfrm>
        </p:spPr>
        <p:txBody>
          <a:bodyPr>
            <a:normAutofit fontScale="90000"/>
          </a:bodyPr>
          <a:lstStyle/>
          <a:p>
            <a:r>
              <a:rPr lang="de-DE" dirty="0"/>
              <a:t>Antike Mauerreste (rot gezeichnet)</a:t>
            </a:r>
          </a:p>
        </p:txBody>
      </p:sp>
      <p:pic>
        <p:nvPicPr>
          <p:cNvPr id="5" name="Inhaltsplatzhalter 4">
            <a:extLst>
              <a:ext uri="{FF2B5EF4-FFF2-40B4-BE49-F238E27FC236}">
                <a16:creationId xmlns:a16="http://schemas.microsoft.com/office/drawing/2014/main" xmlns="" id="{2B54680F-117E-D042-A045-7231FC4415C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264920" y="0"/>
            <a:ext cx="9403080" cy="7133118"/>
          </a:xfrm>
        </p:spPr>
      </p:pic>
    </p:spTree>
    <p:extLst>
      <p:ext uri="{BB962C8B-B14F-4D97-AF65-F5344CB8AC3E}">
        <p14:creationId xmlns:p14="http://schemas.microsoft.com/office/powerpoint/2010/main" val="115711469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821</Words>
  <Application>Microsoft Office PowerPoint</Application>
  <PresentationFormat>Benutzerdefiniert</PresentationFormat>
  <Paragraphs>78</Paragraphs>
  <Slides>31</Slides>
  <Notes>0</Notes>
  <HiddenSlides>0</HiddenSlides>
  <MMClips>0</MMClips>
  <ScaleCrop>false</ScaleCrop>
  <HeadingPairs>
    <vt:vector size="4" baseType="variant">
      <vt:variant>
        <vt:lpstr>Design</vt:lpstr>
      </vt:variant>
      <vt:variant>
        <vt:i4>1</vt:i4>
      </vt:variant>
      <vt:variant>
        <vt:lpstr>Folientitel</vt:lpstr>
      </vt:variant>
      <vt:variant>
        <vt:i4>31</vt:i4>
      </vt:variant>
    </vt:vector>
  </HeadingPairs>
  <TitlesOfParts>
    <vt:vector size="32" baseType="lpstr">
      <vt:lpstr>Office</vt:lpstr>
      <vt:lpstr>Der Kelch Jesu  Das Leiden Jesu in Gethsemane und auf Golgatha  </vt:lpstr>
      <vt:lpstr>Gliederung</vt:lpstr>
      <vt:lpstr>PowerPoint-Präsentation</vt:lpstr>
      <vt:lpstr>Jesus in den Stunden vor seinem Tod</vt:lpstr>
      <vt:lpstr>Jerusalem in neutestamentlicher Zeit  – Kaiphas-Haus wohl in der Nähe des „Unteren Herodes-Palast“ = Hasmonöer-Palast .  – Verlauf der „Zweiten Mauer“ ist im Einzelnen nicht genau bekannt.</vt:lpstr>
      <vt:lpstr>Altstadt von Jerusalem – links „Davidstadt“ und „Berg Zion“</vt:lpstr>
      <vt:lpstr>PowerPoint-Präsentation</vt:lpstr>
      <vt:lpstr>Gegend von Gethsemane</vt:lpstr>
      <vt:lpstr>Antike Mauerreste (rot gezeichnet)</vt:lpstr>
      <vt:lpstr>Wege Jesu vor seinem Tod</vt:lpstr>
      <vt:lpstr>„Davidszitadelle“ beim Jaffa-Tor im Westen der Altstadt Jerusalems (Reste vom Herodes-Prätorium)</vt:lpstr>
      <vt:lpstr>Golgatha? – in der Nähe vom „Gartengrab“</vt:lpstr>
      <vt:lpstr>PowerPoint-Präsentation</vt:lpstr>
      <vt:lpstr>Gethsemane</vt:lpstr>
      <vt:lpstr>PowerPoint-Präsentation</vt:lpstr>
      <vt:lpstr>PowerPoint-Präsentation</vt:lpstr>
      <vt:lpstr>Jesu ringen um den „Kelch“</vt:lpstr>
      <vt:lpstr>PowerPoint-Präsentation</vt:lpstr>
      <vt:lpstr>Johannes 19,17-20</vt:lpstr>
      <vt:lpstr>PowerPoint-Präsentation</vt:lpstr>
      <vt:lpstr>Golgatha? – in der Nähe vom „Gartengrab“</vt:lpstr>
      <vt:lpstr>Jesus „trinkt den Kelch“ und tilgt den „Schuldschein“</vt:lpstr>
      <vt:lpstr>Was für einen „Kelch“ hat Jesu „getrunken“?</vt:lpstr>
      <vt:lpstr>Jesu Leiden für uns</vt:lpstr>
      <vt:lpstr>Jesu Leiden für uns</vt:lpstr>
      <vt:lpstr>Jesu Leiden für uns</vt:lpstr>
      <vt:lpstr>Hebräer 10,5-10.14:</vt:lpstr>
      <vt:lpstr>PowerPoint-Präsentation</vt:lpstr>
      <vt:lpstr>Jeremia 3,11-18</vt:lpstr>
      <vt:lpstr>PowerPoint-Präsentation</vt:lpstr>
      <vt:lpstr>Heilung und Heiligung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Kelch Jesu - Das Leiden Jesu in Gethsemane und auf Golgatha</dc:title>
  <dc:creator>Jacob Thiessen</dc:creator>
  <cp:lastModifiedBy>Me</cp:lastModifiedBy>
  <cp:revision>96</cp:revision>
  <cp:lastPrinted>2018-03-30T06:23:40Z</cp:lastPrinted>
  <dcterms:created xsi:type="dcterms:W3CDTF">2018-03-20T16:16:09Z</dcterms:created>
  <dcterms:modified xsi:type="dcterms:W3CDTF">2018-05-11T15:46:52Z</dcterms:modified>
</cp:coreProperties>
</file>