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2"/>
  </p:notesMasterIdLst>
  <p:sldIdLst>
    <p:sldId id="256" r:id="rId3"/>
    <p:sldId id="1103" r:id="rId4"/>
    <p:sldId id="1048" r:id="rId5"/>
    <p:sldId id="1104" r:id="rId6"/>
    <p:sldId id="1105" r:id="rId7"/>
    <p:sldId id="1106" r:id="rId8"/>
    <p:sldId id="1107" r:id="rId9"/>
    <p:sldId id="1108" r:id="rId10"/>
    <p:sldId id="1100" r:id="rId11"/>
    <p:sldId id="1071" r:id="rId12"/>
    <p:sldId id="1109" r:id="rId13"/>
    <p:sldId id="1110" r:id="rId14"/>
    <p:sldId id="1111" r:id="rId15"/>
    <p:sldId id="1061" r:id="rId16"/>
    <p:sldId id="1112" r:id="rId17"/>
    <p:sldId id="1113" r:id="rId18"/>
    <p:sldId id="430" r:id="rId19"/>
    <p:sldId id="1114" r:id="rId20"/>
    <p:sldId id="1115" r:id="rId21"/>
    <p:sldId id="1116" r:id="rId22"/>
    <p:sldId id="1117" r:id="rId23"/>
    <p:sldId id="1070" r:id="rId24"/>
    <p:sldId id="1118" r:id="rId25"/>
    <p:sldId id="1119" r:id="rId26"/>
    <p:sldId id="1120" r:id="rId27"/>
    <p:sldId id="1121" r:id="rId28"/>
    <p:sldId id="263" r:id="rId29"/>
    <p:sldId id="1084" r:id="rId30"/>
    <p:sldId id="325" r:id="rId31"/>
  </p:sldIdLst>
  <p:sldSz cx="9144000" cy="6858000" type="screen4x3"/>
  <p:notesSz cx="6858000" cy="9144000"/>
  <p:defaultTextStyle>
    <a:defPPr>
      <a:defRPr lang="de-CH"/>
    </a:defPPr>
    <a:lvl1pPr algn="l" rtl="0" fontAlgn="base">
      <a:spcBef>
        <a:spcPct val="0"/>
      </a:spcBef>
      <a:spcAft>
        <a:spcPct val="0"/>
      </a:spcAft>
      <a:defRPr sz="4800" kern="1200">
        <a:solidFill>
          <a:schemeClr val="tx1"/>
        </a:solidFill>
        <a:latin typeface="Arial" charset="0"/>
        <a:ea typeface="+mn-ea"/>
        <a:cs typeface="+mn-cs"/>
      </a:defRPr>
    </a:lvl1pPr>
    <a:lvl2pPr marL="457200" algn="l" rtl="0" fontAlgn="base">
      <a:spcBef>
        <a:spcPct val="0"/>
      </a:spcBef>
      <a:spcAft>
        <a:spcPct val="0"/>
      </a:spcAft>
      <a:defRPr sz="4800" kern="1200">
        <a:solidFill>
          <a:schemeClr val="tx1"/>
        </a:solidFill>
        <a:latin typeface="Arial" charset="0"/>
        <a:ea typeface="+mn-ea"/>
        <a:cs typeface="+mn-cs"/>
      </a:defRPr>
    </a:lvl2pPr>
    <a:lvl3pPr marL="914400" algn="l" rtl="0" fontAlgn="base">
      <a:spcBef>
        <a:spcPct val="0"/>
      </a:spcBef>
      <a:spcAft>
        <a:spcPct val="0"/>
      </a:spcAft>
      <a:defRPr sz="4800" kern="1200">
        <a:solidFill>
          <a:schemeClr val="tx1"/>
        </a:solidFill>
        <a:latin typeface="Arial" charset="0"/>
        <a:ea typeface="+mn-ea"/>
        <a:cs typeface="+mn-cs"/>
      </a:defRPr>
    </a:lvl3pPr>
    <a:lvl4pPr marL="1371600" algn="l" rtl="0" fontAlgn="base">
      <a:spcBef>
        <a:spcPct val="0"/>
      </a:spcBef>
      <a:spcAft>
        <a:spcPct val="0"/>
      </a:spcAft>
      <a:defRPr sz="4800" kern="1200">
        <a:solidFill>
          <a:schemeClr val="tx1"/>
        </a:solidFill>
        <a:latin typeface="Arial" charset="0"/>
        <a:ea typeface="+mn-ea"/>
        <a:cs typeface="+mn-cs"/>
      </a:defRPr>
    </a:lvl4pPr>
    <a:lvl5pPr marL="1828800" algn="l" rtl="0" fontAlgn="base">
      <a:spcBef>
        <a:spcPct val="0"/>
      </a:spcBef>
      <a:spcAft>
        <a:spcPct val="0"/>
      </a:spcAft>
      <a:defRPr sz="4800" kern="1200">
        <a:solidFill>
          <a:schemeClr val="tx1"/>
        </a:solidFill>
        <a:latin typeface="Arial" charset="0"/>
        <a:ea typeface="+mn-ea"/>
        <a:cs typeface="+mn-cs"/>
      </a:defRPr>
    </a:lvl5pPr>
    <a:lvl6pPr marL="2286000" algn="l" defTabSz="914400" rtl="0" eaLnBrk="1" latinLnBrk="0" hangingPunct="1">
      <a:defRPr sz="4800" kern="1200">
        <a:solidFill>
          <a:schemeClr val="tx1"/>
        </a:solidFill>
        <a:latin typeface="Arial" charset="0"/>
        <a:ea typeface="+mn-ea"/>
        <a:cs typeface="+mn-cs"/>
      </a:defRPr>
    </a:lvl6pPr>
    <a:lvl7pPr marL="2743200" algn="l" defTabSz="914400" rtl="0" eaLnBrk="1" latinLnBrk="0" hangingPunct="1">
      <a:defRPr sz="4800" kern="1200">
        <a:solidFill>
          <a:schemeClr val="tx1"/>
        </a:solidFill>
        <a:latin typeface="Arial" charset="0"/>
        <a:ea typeface="+mn-ea"/>
        <a:cs typeface="+mn-cs"/>
      </a:defRPr>
    </a:lvl7pPr>
    <a:lvl8pPr marL="3200400" algn="l" defTabSz="914400" rtl="0" eaLnBrk="1" latinLnBrk="0" hangingPunct="1">
      <a:defRPr sz="4800" kern="1200">
        <a:solidFill>
          <a:schemeClr val="tx1"/>
        </a:solidFill>
        <a:latin typeface="Arial" charset="0"/>
        <a:ea typeface="+mn-ea"/>
        <a:cs typeface="+mn-cs"/>
      </a:defRPr>
    </a:lvl8pPr>
    <a:lvl9pPr marL="3657600" algn="l" defTabSz="914400" rtl="0" eaLnBrk="1" latinLnBrk="0" hangingPunct="1">
      <a:defRPr sz="4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CC0000"/>
    <a:srgbClr val="000066"/>
    <a:srgbClr val="FFFF00"/>
    <a:srgbClr val="FFCC00"/>
    <a:srgbClr val="A50021"/>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74" autoAdjust="0"/>
    <p:restoredTop sz="90221" autoAdjust="0"/>
  </p:normalViewPr>
  <p:slideViewPr>
    <p:cSldViewPr>
      <p:cViewPr>
        <p:scale>
          <a:sx n="124" d="100"/>
          <a:sy n="124" d="100"/>
        </p:scale>
        <p:origin x="-125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416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de-DE"/>
          </a:p>
        </p:txBody>
      </p:sp>
      <p:sp>
        <p:nvSpPr>
          <p:cNvPr id="416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6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16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416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4958D01-972E-4402-9164-DD11B4DE034A}" type="slidenum">
              <a:rPr lang="de-DE"/>
              <a:pPr/>
              <a:t>‹Nr.›</a:t>
            </a:fld>
            <a:endParaRPr lang="de-DE"/>
          </a:p>
        </p:txBody>
      </p:sp>
    </p:spTree>
    <p:extLst>
      <p:ext uri="{BB962C8B-B14F-4D97-AF65-F5344CB8AC3E}">
        <p14:creationId xmlns:p14="http://schemas.microsoft.com/office/powerpoint/2010/main" val="7751236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2133600"/>
            <a:ext cx="6705600" cy="1905000"/>
          </a:xfrm>
        </p:spPr>
        <p:txBody>
          <a:bodyPr/>
          <a:lstStyle>
            <a:lvl1pPr>
              <a:defRPr sz="4400"/>
            </a:lvl1pPr>
          </a:lstStyle>
          <a:p>
            <a:r>
              <a:rPr lang="de-CH"/>
              <a:t>Titelmasterformat durch Klicken bearbeiten</a:t>
            </a:r>
          </a:p>
        </p:txBody>
      </p:sp>
      <p:sp>
        <p:nvSpPr>
          <p:cNvPr id="3075" name="Rectangle 3"/>
          <p:cNvSpPr>
            <a:spLocks noGrp="1" noChangeArrowheads="1"/>
          </p:cNvSpPr>
          <p:nvPr>
            <p:ph type="subTitle" idx="1"/>
          </p:nvPr>
        </p:nvSpPr>
        <p:spPr>
          <a:xfrm>
            <a:off x="1143000" y="4419600"/>
            <a:ext cx="6858000" cy="1601788"/>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3076" name="Rectangle 4"/>
          <p:cNvSpPr>
            <a:spLocks noGrp="1" noChangeArrowheads="1"/>
          </p:cNvSpPr>
          <p:nvPr>
            <p:ph type="dt" sz="half" idx="2"/>
          </p:nvPr>
        </p:nvSpPr>
        <p:spPr>
          <a:xfrm>
            <a:off x="228600" y="6248400"/>
            <a:ext cx="1905000" cy="457200"/>
          </a:xfrm>
        </p:spPr>
        <p:txBody>
          <a:bodyPr/>
          <a:lstStyle>
            <a:lvl1pPr>
              <a:defRPr/>
            </a:lvl1pPr>
          </a:lstStyle>
          <a:p>
            <a:endParaRPr lang="de-CH"/>
          </a:p>
        </p:txBody>
      </p:sp>
      <p:sp>
        <p:nvSpPr>
          <p:cNvPr id="3077" name="Rectangle 5"/>
          <p:cNvSpPr>
            <a:spLocks noGrp="1" noChangeArrowheads="1"/>
          </p:cNvSpPr>
          <p:nvPr>
            <p:ph type="ftr" sz="quarter" idx="3"/>
          </p:nvPr>
        </p:nvSpPr>
        <p:spPr>
          <a:xfrm>
            <a:off x="2362200" y="6248400"/>
            <a:ext cx="4343400" cy="457200"/>
          </a:xfrm>
        </p:spPr>
        <p:txBody>
          <a:bodyPr/>
          <a:lstStyle>
            <a:lvl1pPr>
              <a:defRPr/>
            </a:lvl1pPr>
          </a:lstStyle>
          <a:p>
            <a:endParaRPr lang="de-CH"/>
          </a:p>
        </p:txBody>
      </p:sp>
      <p:sp>
        <p:nvSpPr>
          <p:cNvPr id="3078" name="Rectangle 6"/>
          <p:cNvSpPr>
            <a:spLocks noGrp="1" noChangeArrowheads="1"/>
          </p:cNvSpPr>
          <p:nvPr>
            <p:ph type="sldNum" sz="quarter" idx="4"/>
          </p:nvPr>
        </p:nvSpPr>
        <p:spPr>
          <a:xfrm>
            <a:off x="7010400" y="6248400"/>
            <a:ext cx="1905000" cy="457200"/>
          </a:xfrm>
        </p:spPr>
        <p:txBody>
          <a:bodyPr/>
          <a:lstStyle>
            <a:lvl1pPr>
              <a:defRPr/>
            </a:lvl1pPr>
          </a:lstStyle>
          <a:p>
            <a:fld id="{25F393E1-9487-40D9-9C76-FDBAC8790A90}" type="slidenum">
              <a:rPr lang="de-CH"/>
              <a:pPr/>
              <a:t>‹Nr.›</a:t>
            </a:fld>
            <a:endParaRPr lang="de-CH"/>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83119B74-C38A-4131-9B94-4B0FE25040F2}" type="slidenum">
              <a:rPr lang="de-CH"/>
              <a:pPr/>
              <a:t>‹Nr.›</a:t>
            </a:fld>
            <a:endParaRPr lang="de-CH"/>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7C8A486-E23A-455A-A7E6-DB79AC8C944D}" type="slidenum">
              <a:rPr lang="de-CH"/>
              <a:pPr/>
              <a:t>‹Nr.›</a:t>
            </a:fld>
            <a:endParaRPr lang="de-CH"/>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ctrTitle"/>
          </p:nvPr>
        </p:nvSpPr>
        <p:spPr>
          <a:xfrm>
            <a:off x="1219200" y="2133600"/>
            <a:ext cx="6705600" cy="1905000"/>
          </a:xfrm>
        </p:spPr>
        <p:txBody>
          <a:bodyPr/>
          <a:lstStyle>
            <a:lvl1pPr algn="ctr">
              <a:defRPr sz="4400"/>
            </a:lvl1pPr>
          </a:lstStyle>
          <a:p>
            <a:r>
              <a:rPr lang="de-CH"/>
              <a:t>Titelmasterformat durch Klicken bearbeiten</a:t>
            </a:r>
          </a:p>
        </p:txBody>
      </p:sp>
      <p:sp>
        <p:nvSpPr>
          <p:cNvPr id="577539" name="Rectangle 3"/>
          <p:cNvSpPr>
            <a:spLocks noGrp="1" noChangeArrowheads="1"/>
          </p:cNvSpPr>
          <p:nvPr>
            <p:ph type="subTitle" idx="1"/>
          </p:nvPr>
        </p:nvSpPr>
        <p:spPr>
          <a:xfrm>
            <a:off x="1143000" y="4419600"/>
            <a:ext cx="6858000" cy="685800"/>
          </a:xfrm>
          <a:effectLst>
            <a:outerShdw dist="35921" dir="2700000" algn="ctr" rotWithShape="0">
              <a:srgbClr val="000000"/>
            </a:outerShdw>
          </a:effectLst>
        </p:spPr>
        <p:txBody>
          <a:bodyPr/>
          <a:lstStyle>
            <a:lvl1pPr marL="0" indent="0" algn="ctr">
              <a:buFontTx/>
              <a:buNone/>
              <a:defRPr>
                <a:solidFill>
                  <a:srgbClr val="FFFFFF"/>
                </a:solidFill>
                <a:latin typeface="Arial Rounded MT Bold" pitchFamily="34" charset="0"/>
              </a:defRPr>
            </a:lvl1pPr>
          </a:lstStyle>
          <a:p>
            <a:r>
              <a:rPr lang="de-CH"/>
              <a:t>Formatvorlage des Untertitelmasters durch Klicken bearbeiten</a:t>
            </a:r>
          </a:p>
        </p:txBody>
      </p:sp>
      <p:sp>
        <p:nvSpPr>
          <p:cNvPr id="577540" name="Rectangle 4"/>
          <p:cNvSpPr>
            <a:spLocks noGrp="1" noChangeArrowheads="1"/>
          </p:cNvSpPr>
          <p:nvPr>
            <p:ph type="dt" sz="half" idx="2"/>
          </p:nvPr>
        </p:nvSpPr>
        <p:spPr>
          <a:xfrm>
            <a:off x="228600" y="6248400"/>
            <a:ext cx="1905000" cy="457200"/>
          </a:xfrm>
          <a:effectLst>
            <a:outerShdw dist="35921" dir="2700000" algn="ctr" rotWithShape="0">
              <a:srgbClr val="000000"/>
            </a:outerShdw>
          </a:effectLst>
        </p:spPr>
        <p:txBody>
          <a:bodyPr/>
          <a:lstStyle>
            <a:lvl1pPr>
              <a:defRPr>
                <a:solidFill>
                  <a:srgbClr val="FFFFFF"/>
                </a:solidFill>
                <a:latin typeface="+mj-lt"/>
              </a:defRPr>
            </a:lvl1pPr>
          </a:lstStyle>
          <a:p>
            <a:endParaRPr lang="de-CH"/>
          </a:p>
        </p:txBody>
      </p:sp>
      <p:sp>
        <p:nvSpPr>
          <p:cNvPr id="577541" name="Rectangle 5"/>
          <p:cNvSpPr>
            <a:spLocks noGrp="1" noChangeArrowheads="1"/>
          </p:cNvSpPr>
          <p:nvPr>
            <p:ph type="ftr" sz="quarter" idx="3"/>
          </p:nvPr>
        </p:nvSpPr>
        <p:spPr>
          <a:xfrm>
            <a:off x="2362200" y="6248400"/>
            <a:ext cx="4343400" cy="457200"/>
          </a:xfrm>
          <a:effectLst>
            <a:outerShdw dist="35921" dir="2700000" algn="ctr" rotWithShape="0">
              <a:srgbClr val="000000"/>
            </a:outerShdw>
          </a:effectLst>
        </p:spPr>
        <p:txBody>
          <a:bodyPr/>
          <a:lstStyle>
            <a:lvl1pPr>
              <a:defRPr>
                <a:solidFill>
                  <a:srgbClr val="FFFFFF"/>
                </a:solidFill>
              </a:defRPr>
            </a:lvl1pPr>
          </a:lstStyle>
          <a:p>
            <a:endParaRPr lang="de-CH"/>
          </a:p>
        </p:txBody>
      </p:sp>
      <p:sp>
        <p:nvSpPr>
          <p:cNvPr id="577542" name="Rectangle 6"/>
          <p:cNvSpPr>
            <a:spLocks noGrp="1" noChangeArrowheads="1"/>
          </p:cNvSpPr>
          <p:nvPr>
            <p:ph type="sldNum" sz="quarter" idx="4"/>
          </p:nvPr>
        </p:nvSpPr>
        <p:spPr>
          <a:xfrm>
            <a:off x="7010400" y="6248400"/>
            <a:ext cx="1905000" cy="457200"/>
          </a:xfrm>
          <a:effectLst>
            <a:outerShdw dist="35921" dir="2700000" algn="ctr" rotWithShape="0">
              <a:srgbClr val="000000"/>
            </a:outerShdw>
          </a:effectLst>
        </p:spPr>
        <p:txBody>
          <a:bodyPr/>
          <a:lstStyle>
            <a:lvl1pPr>
              <a:defRPr>
                <a:solidFill>
                  <a:srgbClr val="FFFFFF"/>
                </a:solidFill>
              </a:defRPr>
            </a:lvl1pPr>
          </a:lstStyle>
          <a:p>
            <a:fld id="{BBFF152F-9BEA-4068-8452-A3F63F34C830}" type="slidenum">
              <a:rPr lang="de-CH"/>
              <a:pPr/>
              <a:t>‹Nr.›</a:t>
            </a:fld>
            <a:endParaRPr lang="de-CH"/>
          </a:p>
        </p:txBody>
      </p:sp>
    </p:spTree>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347E7AF3-792F-4E6F-9D4A-9A7BC65D7539}" type="slidenum">
              <a:rPr lang="de-CH"/>
              <a:pPr/>
              <a:t>‹Nr.›</a:t>
            </a:fld>
            <a:endParaRPr lang="de-CH"/>
          </a:p>
        </p:txBody>
      </p:sp>
    </p:spTree>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F1C33F8-BF06-4C47-AFDA-4D317CE37094}" type="slidenum">
              <a:rPr lang="de-CH"/>
              <a:pPr/>
              <a:t>‹Nr.›</a:t>
            </a:fld>
            <a:endParaRPr lang="de-CH"/>
          </a:p>
        </p:txBody>
      </p:sp>
    </p:spTree>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FABC3E8-6E4D-4023-A29B-E8A99CAD0D6A}" type="slidenum">
              <a:rPr lang="de-CH"/>
              <a:pPr/>
              <a:t>‹Nr.›</a:t>
            </a:fld>
            <a:endParaRPr lang="de-CH"/>
          </a:p>
        </p:txBody>
      </p:sp>
    </p:spTree>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132D63E5-2428-4584-A66E-BD0A356B507C}" type="slidenum">
              <a:rPr lang="de-CH"/>
              <a:pPr/>
              <a:t>‹Nr.›</a:t>
            </a:fld>
            <a:endParaRPr lang="de-CH"/>
          </a:p>
        </p:txBody>
      </p:sp>
    </p:spTree>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7F6694E-C5FC-400A-8CCD-13567B6A2C99}" type="slidenum">
              <a:rPr lang="de-CH"/>
              <a:pPr/>
              <a:t>‹Nr.›</a:t>
            </a:fld>
            <a:endParaRPr lang="de-CH"/>
          </a:p>
        </p:txBody>
      </p:sp>
    </p:spTree>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D739EE07-5CF3-4F35-B4FA-6C37A157B5C5}" type="slidenum">
              <a:rPr lang="de-CH"/>
              <a:pPr/>
              <a:t>‹Nr.›</a:t>
            </a:fld>
            <a:endParaRPr lang="de-CH"/>
          </a:p>
        </p:txBody>
      </p:sp>
    </p:spTree>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372F3AC9-8114-42A1-AF08-B95C1D51D948}" type="slidenum">
              <a:rPr lang="de-CH"/>
              <a:pPr/>
              <a:t>‹Nr.›</a:t>
            </a:fld>
            <a:endParaRPr lang="de-CH"/>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C2766B09-46DA-4FF9-87CE-945CFF60FE01}" type="slidenum">
              <a:rPr lang="de-CH"/>
              <a:pPr/>
              <a:t>‹Nr.›</a:t>
            </a:fld>
            <a:endParaRPr lang="de-CH"/>
          </a:p>
        </p:txBody>
      </p:sp>
    </p:spTree>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DBB9EDA-7C9B-43EB-8FDC-A4B3A9E68B4E}" type="slidenum">
              <a:rPr lang="de-CH"/>
              <a:pPr/>
              <a:t>‹Nr.›</a:t>
            </a:fld>
            <a:endParaRPr lang="de-CH"/>
          </a:p>
        </p:txBody>
      </p:sp>
    </p:spTree>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D5F7F82E-B705-4ABD-A4F9-77862BF976A7}" type="slidenum">
              <a:rPr lang="de-CH"/>
              <a:pPr/>
              <a:t>‹Nr.›</a:t>
            </a:fld>
            <a:endParaRPr lang="de-CH"/>
          </a:p>
        </p:txBody>
      </p:sp>
    </p:spTree>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34200" y="304800"/>
            <a:ext cx="1600200" cy="57150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2133600" y="304800"/>
            <a:ext cx="4648200" cy="57150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59B3BBB2-80F8-497E-8171-DDCE858453CC}" type="slidenum">
              <a:rPr lang="de-CH"/>
              <a:pPr/>
              <a:t>‹Nr.›</a:t>
            </a:fld>
            <a:endParaRPr lang="de-CH"/>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CH"/>
          </a:p>
        </p:txBody>
      </p:sp>
      <p:sp>
        <p:nvSpPr>
          <p:cNvPr id="5" name="Fußzeilenplatzhalter 4"/>
          <p:cNvSpPr>
            <a:spLocks noGrp="1"/>
          </p:cNvSpPr>
          <p:nvPr>
            <p:ph type="ftr" sz="quarter" idx="11"/>
          </p:nvPr>
        </p:nvSpPr>
        <p:spPr/>
        <p:txBody>
          <a:bodyPr/>
          <a:lstStyle>
            <a:lvl1pPr>
              <a:defRPr/>
            </a:lvl1pPr>
          </a:lstStyle>
          <a:p>
            <a:endParaRPr lang="de-CH"/>
          </a:p>
        </p:txBody>
      </p:sp>
      <p:sp>
        <p:nvSpPr>
          <p:cNvPr id="6" name="Foliennummernplatzhalter 5"/>
          <p:cNvSpPr>
            <a:spLocks noGrp="1"/>
          </p:cNvSpPr>
          <p:nvPr>
            <p:ph type="sldNum" sz="quarter" idx="12"/>
          </p:nvPr>
        </p:nvSpPr>
        <p:spPr/>
        <p:txBody>
          <a:bodyPr/>
          <a:lstStyle>
            <a:lvl1pPr>
              <a:defRPr/>
            </a:lvl1pPr>
          </a:lstStyle>
          <a:p>
            <a:fld id="{1DB4DA10-6943-4C58-A7AB-56B75E638A66}" type="slidenum">
              <a:rPr lang="de-CH"/>
              <a:pPr/>
              <a:t>‹Nr.›</a:t>
            </a:fld>
            <a:endParaRPr lang="de-CH"/>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21336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5410200" y="1981200"/>
            <a:ext cx="31242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700E91A1-03F5-4FF5-8FB3-4474B5F69D7D}" type="slidenum">
              <a:rPr lang="de-CH"/>
              <a:pPr/>
              <a:t>‹Nr.›</a:t>
            </a:fld>
            <a:endParaRPr lang="de-CH"/>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CH"/>
          </a:p>
        </p:txBody>
      </p:sp>
      <p:sp>
        <p:nvSpPr>
          <p:cNvPr id="8" name="Fußzeilenplatzhalter 7"/>
          <p:cNvSpPr>
            <a:spLocks noGrp="1"/>
          </p:cNvSpPr>
          <p:nvPr>
            <p:ph type="ftr" sz="quarter" idx="11"/>
          </p:nvPr>
        </p:nvSpPr>
        <p:spPr/>
        <p:txBody>
          <a:bodyPr/>
          <a:lstStyle>
            <a:lvl1pPr>
              <a:defRPr/>
            </a:lvl1pPr>
          </a:lstStyle>
          <a:p>
            <a:endParaRPr lang="de-CH"/>
          </a:p>
        </p:txBody>
      </p:sp>
      <p:sp>
        <p:nvSpPr>
          <p:cNvPr id="9" name="Foliennummernplatzhalter 8"/>
          <p:cNvSpPr>
            <a:spLocks noGrp="1"/>
          </p:cNvSpPr>
          <p:nvPr>
            <p:ph type="sldNum" sz="quarter" idx="12"/>
          </p:nvPr>
        </p:nvSpPr>
        <p:spPr/>
        <p:txBody>
          <a:bodyPr/>
          <a:lstStyle>
            <a:lvl1pPr>
              <a:defRPr/>
            </a:lvl1pPr>
          </a:lstStyle>
          <a:p>
            <a:fld id="{84B053EA-48A0-4B2A-84FA-23BF88760EA3}" type="slidenum">
              <a:rPr lang="de-CH"/>
              <a:pPr/>
              <a:t>‹Nr.›</a:t>
            </a:fld>
            <a:endParaRPr lang="de-CH"/>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CH"/>
          </a:p>
        </p:txBody>
      </p:sp>
      <p:sp>
        <p:nvSpPr>
          <p:cNvPr id="4" name="Fußzeilenplatzhalter 3"/>
          <p:cNvSpPr>
            <a:spLocks noGrp="1"/>
          </p:cNvSpPr>
          <p:nvPr>
            <p:ph type="ftr" sz="quarter" idx="11"/>
          </p:nvPr>
        </p:nvSpPr>
        <p:spPr/>
        <p:txBody>
          <a:bodyPr/>
          <a:lstStyle>
            <a:lvl1pPr>
              <a:defRPr/>
            </a:lvl1pPr>
          </a:lstStyle>
          <a:p>
            <a:endParaRPr lang="de-CH"/>
          </a:p>
        </p:txBody>
      </p:sp>
      <p:sp>
        <p:nvSpPr>
          <p:cNvPr id="5" name="Foliennummernplatzhalter 4"/>
          <p:cNvSpPr>
            <a:spLocks noGrp="1"/>
          </p:cNvSpPr>
          <p:nvPr>
            <p:ph type="sldNum" sz="quarter" idx="12"/>
          </p:nvPr>
        </p:nvSpPr>
        <p:spPr/>
        <p:txBody>
          <a:bodyPr/>
          <a:lstStyle>
            <a:lvl1pPr>
              <a:defRPr/>
            </a:lvl1pPr>
          </a:lstStyle>
          <a:p>
            <a:fld id="{FD146C39-8166-461F-9688-D7225C3052E9}" type="slidenum">
              <a:rPr lang="de-CH"/>
              <a:pPr/>
              <a:t>‹Nr.›</a:t>
            </a:fld>
            <a:endParaRPr lang="de-CH"/>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CH"/>
          </a:p>
        </p:txBody>
      </p:sp>
      <p:sp>
        <p:nvSpPr>
          <p:cNvPr id="3" name="Fußzeilenplatzhalter 2"/>
          <p:cNvSpPr>
            <a:spLocks noGrp="1"/>
          </p:cNvSpPr>
          <p:nvPr>
            <p:ph type="ftr" sz="quarter" idx="11"/>
          </p:nvPr>
        </p:nvSpPr>
        <p:spPr/>
        <p:txBody>
          <a:bodyPr/>
          <a:lstStyle>
            <a:lvl1pPr>
              <a:defRPr/>
            </a:lvl1pPr>
          </a:lstStyle>
          <a:p>
            <a:endParaRPr lang="de-CH"/>
          </a:p>
        </p:txBody>
      </p:sp>
      <p:sp>
        <p:nvSpPr>
          <p:cNvPr id="4" name="Foliennummernplatzhalter 3"/>
          <p:cNvSpPr>
            <a:spLocks noGrp="1"/>
          </p:cNvSpPr>
          <p:nvPr>
            <p:ph type="sldNum" sz="quarter" idx="12"/>
          </p:nvPr>
        </p:nvSpPr>
        <p:spPr/>
        <p:txBody>
          <a:bodyPr/>
          <a:lstStyle>
            <a:lvl1pPr>
              <a:defRPr/>
            </a:lvl1pPr>
          </a:lstStyle>
          <a:p>
            <a:fld id="{2883A76C-AFF5-486F-86CB-9F31A316CDD3}" type="slidenum">
              <a:rPr lang="de-CH"/>
              <a:pPr/>
              <a:t>‹Nr.›</a:t>
            </a:fld>
            <a:endParaRPr lang="de-CH"/>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C16B11CF-0331-499B-9C1A-8C95435600E0}" type="slidenum">
              <a:rPr lang="de-CH"/>
              <a:pPr/>
              <a:t>‹Nr.›</a:t>
            </a:fld>
            <a:endParaRPr lang="de-CH"/>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CH"/>
          </a:p>
        </p:txBody>
      </p:sp>
      <p:sp>
        <p:nvSpPr>
          <p:cNvPr id="6" name="Fußzeilenplatzhalter 5"/>
          <p:cNvSpPr>
            <a:spLocks noGrp="1"/>
          </p:cNvSpPr>
          <p:nvPr>
            <p:ph type="ftr" sz="quarter" idx="11"/>
          </p:nvPr>
        </p:nvSpPr>
        <p:spPr/>
        <p:txBody>
          <a:bodyPr/>
          <a:lstStyle>
            <a:lvl1pPr>
              <a:defRPr/>
            </a:lvl1pPr>
          </a:lstStyle>
          <a:p>
            <a:endParaRPr lang="de-CH"/>
          </a:p>
        </p:txBody>
      </p:sp>
      <p:sp>
        <p:nvSpPr>
          <p:cNvPr id="7" name="Foliennummernplatzhalter 6"/>
          <p:cNvSpPr>
            <a:spLocks noGrp="1"/>
          </p:cNvSpPr>
          <p:nvPr>
            <p:ph type="sldNum" sz="quarter" idx="12"/>
          </p:nvPr>
        </p:nvSpPr>
        <p:spPr/>
        <p:txBody>
          <a:bodyPr/>
          <a:lstStyle>
            <a:lvl1pPr>
              <a:defRPr/>
            </a:lvl1pPr>
          </a:lstStyle>
          <a:p>
            <a:fld id="{AFF1AD0D-4238-4C8E-BD4C-0C8B17F25E16}" type="slidenum">
              <a:rPr lang="de-CH"/>
              <a:pPr/>
              <a:t>‹Nr.›</a:t>
            </a:fld>
            <a:endParaRPr lang="de-CH"/>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1027"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028"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1029"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1030"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DBB2C524-66E9-46E2-9E72-642CB209CE0E}"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wipe dir="r"/>
  </p:transition>
  <p:txStyles>
    <p:titleStyle>
      <a:lvl1pPr algn="ctr" rtl="0" fontAlgn="base">
        <a:lnSpc>
          <a:spcPct val="80000"/>
        </a:lnSpc>
        <a:spcBef>
          <a:spcPct val="0"/>
        </a:spcBef>
        <a:spcAft>
          <a:spcPct val="0"/>
        </a:spcAft>
        <a:defRPr sz="4000">
          <a:solidFill>
            <a:srgbClr val="FFFFFF"/>
          </a:solidFill>
          <a:latin typeface="+mj-lt"/>
          <a:ea typeface="+mj-ea"/>
          <a:cs typeface="+mj-cs"/>
        </a:defRPr>
      </a:lvl1pPr>
      <a:lvl2pPr algn="ctr" rtl="0" fontAlgn="base">
        <a:lnSpc>
          <a:spcPct val="80000"/>
        </a:lnSpc>
        <a:spcBef>
          <a:spcPct val="0"/>
        </a:spcBef>
        <a:spcAft>
          <a:spcPct val="0"/>
        </a:spcAft>
        <a:defRPr sz="4000">
          <a:solidFill>
            <a:srgbClr val="FFFFFF"/>
          </a:solidFill>
          <a:latin typeface="Arial Rounded MT Bold" pitchFamily="34" charset="0"/>
        </a:defRPr>
      </a:lvl2pPr>
      <a:lvl3pPr algn="ctr" rtl="0" fontAlgn="base">
        <a:lnSpc>
          <a:spcPct val="80000"/>
        </a:lnSpc>
        <a:spcBef>
          <a:spcPct val="0"/>
        </a:spcBef>
        <a:spcAft>
          <a:spcPct val="0"/>
        </a:spcAft>
        <a:defRPr sz="4000">
          <a:solidFill>
            <a:srgbClr val="FFFFFF"/>
          </a:solidFill>
          <a:latin typeface="Arial Rounded MT Bold" pitchFamily="34" charset="0"/>
        </a:defRPr>
      </a:lvl3pPr>
      <a:lvl4pPr algn="ctr" rtl="0" fontAlgn="base">
        <a:lnSpc>
          <a:spcPct val="80000"/>
        </a:lnSpc>
        <a:spcBef>
          <a:spcPct val="0"/>
        </a:spcBef>
        <a:spcAft>
          <a:spcPct val="0"/>
        </a:spcAft>
        <a:defRPr sz="4000">
          <a:solidFill>
            <a:srgbClr val="FFFFFF"/>
          </a:solidFill>
          <a:latin typeface="Arial Rounded MT Bold" pitchFamily="34" charset="0"/>
        </a:defRPr>
      </a:lvl4pPr>
      <a:lvl5pPr algn="ctr" rtl="0" fontAlgn="base">
        <a:lnSpc>
          <a:spcPct val="80000"/>
        </a:lnSpc>
        <a:spcBef>
          <a:spcPct val="0"/>
        </a:spcBef>
        <a:spcAft>
          <a:spcPct val="0"/>
        </a:spcAft>
        <a:defRPr sz="4000">
          <a:solidFill>
            <a:srgbClr val="FFFFFF"/>
          </a:solidFill>
          <a:latin typeface="Arial Rounded MT Bold" pitchFamily="34" charset="0"/>
        </a:defRPr>
      </a:lvl5pPr>
      <a:lvl6pPr marL="457200" algn="ctr" rtl="0" fontAlgn="base">
        <a:lnSpc>
          <a:spcPct val="80000"/>
        </a:lnSpc>
        <a:spcBef>
          <a:spcPct val="0"/>
        </a:spcBef>
        <a:spcAft>
          <a:spcPct val="0"/>
        </a:spcAft>
        <a:defRPr sz="4000">
          <a:solidFill>
            <a:srgbClr val="FFFFFF"/>
          </a:solidFill>
          <a:latin typeface="Arial Rounded MT Bold" pitchFamily="34" charset="0"/>
        </a:defRPr>
      </a:lvl6pPr>
      <a:lvl7pPr marL="914400" algn="ctr" rtl="0" fontAlgn="base">
        <a:lnSpc>
          <a:spcPct val="80000"/>
        </a:lnSpc>
        <a:spcBef>
          <a:spcPct val="0"/>
        </a:spcBef>
        <a:spcAft>
          <a:spcPct val="0"/>
        </a:spcAft>
        <a:defRPr sz="4000">
          <a:solidFill>
            <a:srgbClr val="FFFFFF"/>
          </a:solidFill>
          <a:latin typeface="Arial Rounded MT Bold" pitchFamily="34" charset="0"/>
        </a:defRPr>
      </a:lvl7pPr>
      <a:lvl8pPr marL="1371600" algn="ctr" rtl="0" fontAlgn="base">
        <a:lnSpc>
          <a:spcPct val="80000"/>
        </a:lnSpc>
        <a:spcBef>
          <a:spcPct val="0"/>
        </a:spcBef>
        <a:spcAft>
          <a:spcPct val="0"/>
        </a:spcAft>
        <a:defRPr sz="4000">
          <a:solidFill>
            <a:srgbClr val="FFFFFF"/>
          </a:solidFill>
          <a:latin typeface="Arial Rounded MT Bold" pitchFamily="34" charset="0"/>
        </a:defRPr>
      </a:lvl8pPr>
      <a:lvl9pPr marL="1828800" algn="ctr"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bwMode="auto">
          <a:xfrm>
            <a:off x="2133600" y="304800"/>
            <a:ext cx="6400800" cy="14478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de-CH" smtClean="0"/>
              <a:t>Titelmasterformat durch Klicken bearbeiten</a:t>
            </a:r>
          </a:p>
        </p:txBody>
      </p:sp>
      <p:sp>
        <p:nvSpPr>
          <p:cNvPr id="576515" name="Rectangle 3"/>
          <p:cNvSpPr>
            <a:spLocks noGrp="1" noChangeArrowheads="1"/>
          </p:cNvSpPr>
          <p:nvPr>
            <p:ph type="body" idx="1"/>
          </p:nvPr>
        </p:nvSpPr>
        <p:spPr bwMode="auto">
          <a:xfrm>
            <a:off x="2133600" y="1981200"/>
            <a:ext cx="64008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576516" name="Rectangle 4"/>
          <p:cNvSpPr>
            <a:spLocks noGrp="1" noChangeArrowheads="1"/>
          </p:cNvSpPr>
          <p:nvPr>
            <p:ph type="dt" sz="half" idx="2"/>
          </p:nvPr>
        </p:nvSpPr>
        <p:spPr bwMode="auto">
          <a:xfrm>
            <a:off x="21336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de-CH"/>
          </a:p>
        </p:txBody>
      </p:sp>
      <p:sp>
        <p:nvSpPr>
          <p:cNvPr id="576517" name="Rectangle 5"/>
          <p:cNvSpPr>
            <a:spLocks noGrp="1" noChangeArrowheads="1"/>
          </p:cNvSpPr>
          <p:nvPr>
            <p:ph type="ftr" sz="quarter" idx="3"/>
          </p:nvPr>
        </p:nvSpPr>
        <p:spPr bwMode="auto">
          <a:xfrm>
            <a:off x="3886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de-CH"/>
          </a:p>
        </p:txBody>
      </p:sp>
      <p:sp>
        <p:nvSpPr>
          <p:cNvPr id="576518" name="Rectangle 6"/>
          <p:cNvSpPr>
            <a:spLocks noGrp="1" noChangeArrowheads="1"/>
          </p:cNvSpPr>
          <p:nvPr>
            <p:ph type="sldNum" sz="quarter" idx="4"/>
          </p:nvPr>
        </p:nvSpPr>
        <p:spPr bwMode="auto">
          <a:xfrm>
            <a:off x="7239000" y="6248400"/>
            <a:ext cx="1295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4DCAD81D-9EF3-4B1D-8293-9F3F1B5D216C}" type="slidenum">
              <a:rPr lang="de-CH"/>
              <a:pPr/>
              <a:t>‹Nr.›</a:t>
            </a:fld>
            <a:endParaRPr lang="de-CH"/>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txStyles>
    <p:titleStyle>
      <a:lvl1pPr algn="l" rtl="0" fontAlgn="base">
        <a:lnSpc>
          <a:spcPct val="80000"/>
        </a:lnSpc>
        <a:spcBef>
          <a:spcPct val="0"/>
        </a:spcBef>
        <a:spcAft>
          <a:spcPct val="0"/>
        </a:spcAft>
        <a:defRPr sz="4000">
          <a:solidFill>
            <a:srgbClr val="FFFFFF"/>
          </a:solidFill>
          <a:latin typeface="+mj-lt"/>
          <a:ea typeface="+mj-ea"/>
          <a:cs typeface="+mj-cs"/>
        </a:defRPr>
      </a:lvl1pPr>
      <a:lvl2pPr algn="l" rtl="0" fontAlgn="base">
        <a:lnSpc>
          <a:spcPct val="80000"/>
        </a:lnSpc>
        <a:spcBef>
          <a:spcPct val="0"/>
        </a:spcBef>
        <a:spcAft>
          <a:spcPct val="0"/>
        </a:spcAft>
        <a:defRPr sz="4000">
          <a:solidFill>
            <a:srgbClr val="FFFFFF"/>
          </a:solidFill>
          <a:latin typeface="Arial Rounded MT Bold" pitchFamily="34" charset="0"/>
        </a:defRPr>
      </a:lvl2pPr>
      <a:lvl3pPr algn="l" rtl="0" fontAlgn="base">
        <a:lnSpc>
          <a:spcPct val="80000"/>
        </a:lnSpc>
        <a:spcBef>
          <a:spcPct val="0"/>
        </a:spcBef>
        <a:spcAft>
          <a:spcPct val="0"/>
        </a:spcAft>
        <a:defRPr sz="4000">
          <a:solidFill>
            <a:srgbClr val="FFFFFF"/>
          </a:solidFill>
          <a:latin typeface="Arial Rounded MT Bold" pitchFamily="34" charset="0"/>
        </a:defRPr>
      </a:lvl3pPr>
      <a:lvl4pPr algn="l" rtl="0" fontAlgn="base">
        <a:lnSpc>
          <a:spcPct val="80000"/>
        </a:lnSpc>
        <a:spcBef>
          <a:spcPct val="0"/>
        </a:spcBef>
        <a:spcAft>
          <a:spcPct val="0"/>
        </a:spcAft>
        <a:defRPr sz="4000">
          <a:solidFill>
            <a:srgbClr val="FFFFFF"/>
          </a:solidFill>
          <a:latin typeface="Arial Rounded MT Bold" pitchFamily="34" charset="0"/>
        </a:defRPr>
      </a:lvl4pPr>
      <a:lvl5pPr algn="l" rtl="0" fontAlgn="base">
        <a:lnSpc>
          <a:spcPct val="80000"/>
        </a:lnSpc>
        <a:spcBef>
          <a:spcPct val="0"/>
        </a:spcBef>
        <a:spcAft>
          <a:spcPct val="0"/>
        </a:spcAft>
        <a:defRPr sz="4000">
          <a:solidFill>
            <a:srgbClr val="FFFFFF"/>
          </a:solidFill>
          <a:latin typeface="Arial Rounded MT Bold" pitchFamily="34" charset="0"/>
        </a:defRPr>
      </a:lvl5pPr>
      <a:lvl6pPr marL="457200" algn="l" rtl="0" fontAlgn="base">
        <a:lnSpc>
          <a:spcPct val="80000"/>
        </a:lnSpc>
        <a:spcBef>
          <a:spcPct val="0"/>
        </a:spcBef>
        <a:spcAft>
          <a:spcPct val="0"/>
        </a:spcAft>
        <a:defRPr sz="4000">
          <a:solidFill>
            <a:srgbClr val="FFFFFF"/>
          </a:solidFill>
          <a:latin typeface="Arial Rounded MT Bold" pitchFamily="34" charset="0"/>
        </a:defRPr>
      </a:lvl6pPr>
      <a:lvl7pPr marL="914400" algn="l" rtl="0" fontAlgn="base">
        <a:lnSpc>
          <a:spcPct val="80000"/>
        </a:lnSpc>
        <a:spcBef>
          <a:spcPct val="0"/>
        </a:spcBef>
        <a:spcAft>
          <a:spcPct val="0"/>
        </a:spcAft>
        <a:defRPr sz="4000">
          <a:solidFill>
            <a:srgbClr val="FFFFFF"/>
          </a:solidFill>
          <a:latin typeface="Arial Rounded MT Bold" pitchFamily="34" charset="0"/>
        </a:defRPr>
      </a:lvl7pPr>
      <a:lvl8pPr marL="1371600" algn="l" rtl="0" fontAlgn="base">
        <a:lnSpc>
          <a:spcPct val="80000"/>
        </a:lnSpc>
        <a:spcBef>
          <a:spcPct val="0"/>
        </a:spcBef>
        <a:spcAft>
          <a:spcPct val="0"/>
        </a:spcAft>
        <a:defRPr sz="4000">
          <a:solidFill>
            <a:srgbClr val="FFFFFF"/>
          </a:solidFill>
          <a:latin typeface="Arial Rounded MT Bold" pitchFamily="34" charset="0"/>
        </a:defRPr>
      </a:lvl8pPr>
      <a:lvl9pPr marL="1828800" algn="l" rtl="0" fontAlgn="base">
        <a:lnSpc>
          <a:spcPct val="80000"/>
        </a:lnSpc>
        <a:spcBef>
          <a:spcPct val="0"/>
        </a:spcBef>
        <a:spcAft>
          <a:spcPct val="0"/>
        </a:spcAft>
        <a:defRPr sz="4000">
          <a:solidFill>
            <a:srgbClr val="FFFFFF"/>
          </a:solidFill>
          <a:latin typeface="Arial Rounded MT Bold"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950" y="115888"/>
            <a:ext cx="8748713" cy="978729"/>
          </a:xfrm>
          <a:noFill/>
          <a:ln>
            <a:noFill/>
          </a:ln>
        </p:spPr>
        <p:txBody>
          <a:bodyPr anchor="t">
            <a:spAutoFit/>
          </a:bodyPr>
          <a:lstStyle/>
          <a:p>
            <a:pPr algn="l"/>
            <a:r>
              <a:rPr lang="de-DE" sz="7200" dirty="0" smtClean="0">
                <a:ln>
                  <a:solidFill>
                    <a:srgbClr val="000000"/>
                  </a:solidFill>
                </a:ln>
              </a:rPr>
              <a:t>Gott ist nicht stur!</a:t>
            </a:r>
            <a:endParaRPr lang="de-CH" sz="7200" dirty="0">
              <a:ln>
                <a:solidFill>
                  <a:srgbClr val="000000"/>
                </a:solidFill>
              </a:ln>
            </a:endParaRPr>
          </a:p>
        </p:txBody>
      </p:sp>
      <p:sp>
        <p:nvSpPr>
          <p:cNvPr id="3" name="Rectangle 2"/>
          <p:cNvSpPr txBox="1">
            <a:spLocks noChangeArrowheads="1"/>
          </p:cNvSpPr>
          <p:nvPr/>
        </p:nvSpPr>
        <p:spPr bwMode="auto">
          <a:xfrm>
            <a:off x="285720" y="5429264"/>
            <a:ext cx="8748713" cy="584775"/>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p>
            <a:pPr marL="0" marR="0" lvl="0" indent="0" algn="r" defTabSz="914400" eaLnBrk="1" latinLnBrk="0" hangingPunct="1">
              <a:lnSpc>
                <a:spcPct val="80000"/>
              </a:lnSpc>
              <a:buClrTx/>
              <a:buSzTx/>
              <a:buFontTx/>
              <a:buNone/>
              <a:tabLst/>
              <a:defRPr/>
            </a:pPr>
            <a:r>
              <a:rPr lang="de-DE" sz="4000" dirty="0" err="1" smtClean="0">
                <a:ln>
                  <a:solidFill>
                    <a:srgbClr val="000000"/>
                  </a:solidFill>
                </a:ln>
                <a:solidFill>
                  <a:srgbClr val="FFFFFF"/>
                </a:solidFill>
                <a:latin typeface="+mj-lt"/>
                <a:ea typeface="+mj-ea"/>
                <a:cs typeface="+mj-cs"/>
              </a:rPr>
              <a:t>Jeremia</a:t>
            </a:r>
            <a:r>
              <a:rPr lang="de-DE" sz="4000" dirty="0" smtClean="0">
                <a:ln>
                  <a:solidFill>
                    <a:srgbClr val="000000"/>
                  </a:solidFill>
                </a:ln>
                <a:solidFill>
                  <a:srgbClr val="FFFFFF"/>
                </a:solidFill>
                <a:latin typeface="+mj-lt"/>
                <a:ea typeface="+mj-ea"/>
                <a:cs typeface="+mj-cs"/>
              </a:rPr>
              <a:t> 18,1-12</a:t>
            </a:r>
            <a:endParaRPr lang="de-CH" sz="4000" dirty="0">
              <a:ln>
                <a:solidFill>
                  <a:srgbClr val="000000"/>
                </a:solidFill>
              </a:ln>
              <a:solidFill>
                <a:srgbClr val="FFFFFF"/>
              </a:solidFill>
              <a:latin typeface="+mj-lt"/>
              <a:ea typeface="+mj-ea"/>
              <a:cs typeface="+mj-cs"/>
            </a:endParaRPr>
          </a:p>
        </p:txBody>
      </p:sp>
      <p:sp>
        <p:nvSpPr>
          <p:cNvPr id="4" name="Textfeld 3"/>
          <p:cNvSpPr txBox="1"/>
          <p:nvPr/>
        </p:nvSpPr>
        <p:spPr>
          <a:xfrm>
            <a:off x="8358182" y="6642556"/>
            <a:ext cx="785818" cy="215444"/>
          </a:xfrm>
          <a:prstGeom prst="rect">
            <a:avLst/>
          </a:prstGeom>
          <a:noFill/>
        </p:spPr>
        <p:txBody>
          <a:bodyPr wrap="square" rtlCol="0">
            <a:spAutoFit/>
          </a:bodyPr>
          <a:lstStyle/>
          <a:p>
            <a:r>
              <a:rPr lang="de-CH" sz="800" dirty="0" err="1" smtClean="0">
                <a:solidFill>
                  <a:srgbClr val="FFFFFF"/>
                </a:solidFill>
                <a:latin typeface="+mj-lt"/>
              </a:rPr>
              <a:t>Pixelio.de</a:t>
            </a:r>
            <a:endParaRPr lang="de-CH" sz="800" dirty="0">
              <a:solidFill>
                <a:srgbClr val="FFFFFF"/>
              </a:solidFill>
              <a:latin typeface="+mj-lt"/>
            </a:endParaRPr>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214282" y="44450"/>
            <a:ext cx="8929718"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ln>
                  <a:solidFill>
                    <a:srgbClr val="000000"/>
                  </a:solidFill>
                </a:ln>
              </a:rPr>
              <a:t>„Wenn ihm ein Gefäss unter den Händen misslang, dann machte er aus dem Ton ein anderes, ganz wie er es für richtig hielt.“ </a:t>
            </a:r>
            <a:endParaRPr lang="de-CH" sz="4000" dirty="0">
              <a:ln>
                <a:solidFill>
                  <a:srgbClr val="000000"/>
                </a:solidFill>
              </a:ln>
            </a:endParaRPr>
          </a:p>
        </p:txBody>
      </p:sp>
      <p:sp>
        <p:nvSpPr>
          <p:cNvPr id="957443" name="Rectangle 3"/>
          <p:cNvSpPr>
            <a:spLocks noChangeArrowheads="1"/>
          </p:cNvSpPr>
          <p:nvPr/>
        </p:nvSpPr>
        <p:spPr bwMode="auto">
          <a:xfrm>
            <a:off x="928662" y="2714620"/>
            <a:ext cx="7993062"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mj-lt"/>
                <a:ea typeface="+mj-ea"/>
                <a:cs typeface="+mj-cs"/>
              </a:rPr>
              <a:t>Jeremia 18,4</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71438" y="17199"/>
            <a:ext cx="8929718"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ln>
                  <a:solidFill>
                    <a:srgbClr val="000000"/>
                  </a:solidFill>
                </a:ln>
              </a:rPr>
              <a:t>„Kann ich es mit euch Leuten von Israel nicht genauso machen? Wie der Ton in der Hand des Töpfers, so seid ihr in meiner Hand.“</a:t>
            </a:r>
            <a:endParaRPr lang="de-CH" sz="4000" dirty="0">
              <a:ln>
                <a:solidFill>
                  <a:srgbClr val="000000"/>
                </a:solidFill>
              </a:ln>
            </a:endParaRPr>
          </a:p>
        </p:txBody>
      </p:sp>
      <p:sp>
        <p:nvSpPr>
          <p:cNvPr id="957443" name="Rectangle 3"/>
          <p:cNvSpPr>
            <a:spLocks noChangeArrowheads="1"/>
          </p:cNvSpPr>
          <p:nvPr/>
        </p:nvSpPr>
        <p:spPr bwMode="auto">
          <a:xfrm>
            <a:off x="1000100" y="3071810"/>
            <a:ext cx="7993062"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mj-lt"/>
                <a:ea typeface="+mj-ea"/>
                <a:cs typeface="+mj-cs"/>
              </a:rPr>
              <a:t>Jeremia 18,6</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142844" y="142852"/>
            <a:ext cx="8929718"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smtClean="0">
                <a:ln>
                  <a:solidFill>
                    <a:srgbClr val="000000"/>
                  </a:solidFill>
                </a:ln>
              </a:rPr>
              <a:t>„Mein Volk aber hat mich vergessen; es opfert Göttern, die keine sind. Von ihnen verführt, begann es, auf seinem Weg zu stolpern, ja, seinen Weg zu verlassen und in die Irre zu gehen.“ </a:t>
            </a:r>
            <a:endParaRPr lang="de-CH" sz="3200" dirty="0">
              <a:ln>
                <a:solidFill>
                  <a:srgbClr val="000000"/>
                </a:solidFill>
              </a:ln>
            </a:endParaRPr>
          </a:p>
        </p:txBody>
      </p:sp>
      <p:sp>
        <p:nvSpPr>
          <p:cNvPr id="957443" name="Rectangle 3"/>
          <p:cNvSpPr>
            <a:spLocks noChangeArrowheads="1"/>
          </p:cNvSpPr>
          <p:nvPr/>
        </p:nvSpPr>
        <p:spPr bwMode="auto">
          <a:xfrm>
            <a:off x="857224" y="5429264"/>
            <a:ext cx="7993062"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3200" dirty="0" smtClean="0">
                <a:ln>
                  <a:solidFill>
                    <a:srgbClr val="000000"/>
                  </a:solidFill>
                </a:ln>
                <a:solidFill>
                  <a:srgbClr val="FFFFFF"/>
                </a:solidFill>
                <a:latin typeface="+mj-lt"/>
                <a:ea typeface="+mj-ea"/>
                <a:cs typeface="+mj-cs"/>
              </a:rPr>
              <a:t>Jeremia 18,15</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71438" y="61248"/>
            <a:ext cx="8929718" cy="193899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ln>
                  <a:solidFill>
                    <a:srgbClr val="000000"/>
                  </a:solidFill>
                </a:ln>
              </a:rPr>
              <a:t>„Kommt doch zurück von eurem verkehrten Weg! Ändert euer Leben und Tun!“ </a:t>
            </a:r>
            <a:endParaRPr lang="de-CH" sz="4000" dirty="0">
              <a:ln>
                <a:solidFill>
                  <a:srgbClr val="000000"/>
                </a:solidFill>
              </a:ln>
            </a:endParaRPr>
          </a:p>
        </p:txBody>
      </p:sp>
      <p:sp>
        <p:nvSpPr>
          <p:cNvPr id="957443" name="Rectangle 3"/>
          <p:cNvSpPr>
            <a:spLocks noChangeArrowheads="1"/>
          </p:cNvSpPr>
          <p:nvPr/>
        </p:nvSpPr>
        <p:spPr bwMode="auto">
          <a:xfrm>
            <a:off x="1000100" y="2571744"/>
            <a:ext cx="7993062"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mj-lt"/>
                <a:ea typeface="+mj-ea"/>
                <a:cs typeface="+mj-cs"/>
              </a:rPr>
              <a:t>Jeremia 18,11</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2" y="-24"/>
            <a:ext cx="8429684" cy="341632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smtClean="0">
                <a:ln>
                  <a:solidFill>
                    <a:srgbClr val="000000"/>
                  </a:solidFill>
                </a:ln>
              </a:rPr>
              <a:t>„Meint ihr, ich hätte Freude daran, wenn ein Mensch wegen seiner Vergehen sterben muss?“, sagt Gott, der Herr. „Nein, ich freue mich, wenn er von seinem falschen Weg umkehrt und am Leben bleibt!“</a:t>
            </a:r>
            <a:endParaRPr lang="de-CH" sz="3600" dirty="0">
              <a:ln>
                <a:solidFill>
                  <a:srgbClr val="000000"/>
                </a:solidFill>
              </a:ln>
            </a:endParaRPr>
          </a:p>
        </p:txBody>
      </p:sp>
      <p:sp>
        <p:nvSpPr>
          <p:cNvPr id="947203" name="Rectangle 3"/>
          <p:cNvSpPr>
            <a:spLocks noChangeArrowheads="1"/>
          </p:cNvSpPr>
          <p:nvPr/>
        </p:nvSpPr>
        <p:spPr bwMode="auto">
          <a:xfrm>
            <a:off x="642910" y="3429000"/>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mj-lt"/>
                <a:ea typeface="+mj-ea"/>
                <a:cs typeface="+mj-cs"/>
              </a:rPr>
              <a:t>Hesekiel</a:t>
            </a:r>
            <a:r>
              <a:rPr lang="de-CH" sz="2400" dirty="0" smtClean="0">
                <a:solidFill>
                  <a:srgbClr val="FFFFFF"/>
                </a:solidFill>
                <a:latin typeface="Arial Rounded MT Bold" pitchFamily="34" charset="0"/>
              </a:rPr>
              <a:t> </a:t>
            </a:r>
            <a:r>
              <a:rPr lang="de-CH" sz="2400" dirty="0" smtClean="0">
                <a:ln>
                  <a:solidFill>
                    <a:srgbClr val="000000"/>
                  </a:solidFill>
                </a:ln>
                <a:solidFill>
                  <a:srgbClr val="FFFFFF"/>
                </a:solidFill>
                <a:latin typeface="+mj-lt"/>
                <a:ea typeface="+mj-ea"/>
                <a:cs typeface="+mj-cs"/>
              </a:rPr>
              <a:t>18,23</a:t>
            </a:r>
            <a:endParaRPr lang="de-CH" sz="24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000364" y="44450"/>
            <a:ext cx="6000792" cy="378565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ln>
                  <a:solidFill>
                    <a:srgbClr val="000000"/>
                  </a:solidFill>
                </a:ln>
              </a:rPr>
              <a:t>„Wenn jemand zu Christus gehört, ist er eine neue Schöpfung. Das Alte ist vergangen; etwas ganz Neues hat begonnen!“</a:t>
            </a:r>
            <a:endParaRPr lang="de-CH" sz="4000" dirty="0">
              <a:ln>
                <a:solidFill>
                  <a:srgbClr val="000000"/>
                </a:solidFill>
              </a:ln>
            </a:endParaRPr>
          </a:p>
        </p:txBody>
      </p:sp>
      <p:sp>
        <p:nvSpPr>
          <p:cNvPr id="947203" name="Rectangle 3"/>
          <p:cNvSpPr>
            <a:spLocks noChangeArrowheads="1"/>
          </p:cNvSpPr>
          <p:nvPr/>
        </p:nvSpPr>
        <p:spPr bwMode="auto">
          <a:xfrm>
            <a:off x="857224" y="4071942"/>
            <a:ext cx="7993062" cy="46166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400" dirty="0" smtClean="0">
                <a:ln>
                  <a:solidFill>
                    <a:srgbClr val="000000"/>
                  </a:solidFill>
                </a:ln>
                <a:solidFill>
                  <a:srgbClr val="FFFFFF"/>
                </a:solidFill>
                <a:latin typeface="+mj-lt"/>
                <a:ea typeface="+mj-ea"/>
                <a:cs typeface="+mj-cs"/>
              </a:rPr>
              <a:t>2.Korinther-Brief 5,17</a:t>
            </a:r>
            <a:endParaRPr lang="de-CH" sz="24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3643306" y="-24"/>
            <a:ext cx="5429288" cy="403187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smtClean="0">
                <a:ln>
                  <a:solidFill>
                    <a:srgbClr val="000000"/>
                  </a:solidFill>
                </a:ln>
              </a:rPr>
              <a:t>„Denn Gott hat der Welt seine Liebe dadurch gezeigt, dass er seinen einzigen Sohn für sie hergab, damit jeder, der an ihn glaubt, das ewige Leben hat und nicht verloren geht.“</a:t>
            </a:r>
            <a:endParaRPr lang="de-CH" sz="3200" dirty="0">
              <a:ln>
                <a:solidFill>
                  <a:srgbClr val="000000"/>
                </a:solidFill>
              </a:ln>
            </a:endParaRPr>
          </a:p>
        </p:txBody>
      </p:sp>
      <p:sp>
        <p:nvSpPr>
          <p:cNvPr id="947203" name="Rectangle 3"/>
          <p:cNvSpPr>
            <a:spLocks noChangeArrowheads="1"/>
          </p:cNvSpPr>
          <p:nvPr/>
        </p:nvSpPr>
        <p:spPr bwMode="auto">
          <a:xfrm>
            <a:off x="857224" y="4357694"/>
            <a:ext cx="7993062"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800" dirty="0" smtClean="0">
                <a:ln>
                  <a:solidFill>
                    <a:srgbClr val="000000"/>
                  </a:solidFill>
                </a:ln>
                <a:solidFill>
                  <a:srgbClr val="FFFFFF"/>
                </a:solidFill>
                <a:latin typeface="+mj-lt"/>
                <a:ea typeface="+mj-ea"/>
                <a:cs typeface="+mj-cs"/>
              </a:rPr>
              <a:t>Johannes-Evangelium 3,16</a:t>
            </a:r>
            <a:endParaRPr lang="de-CH" sz="28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500430" y="142852"/>
            <a:ext cx="5392744" cy="1421928"/>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p>
            <a:pPr marL="1117600" indent="-1117600" algn="l"/>
            <a:r>
              <a:rPr lang="de-DE" sz="5400" dirty="0" smtClean="0">
                <a:ln>
                  <a:solidFill>
                    <a:srgbClr val="000000"/>
                  </a:solidFill>
                </a:ln>
              </a:rPr>
              <a:t>II.   Gott ändert</a:t>
            </a:r>
            <a:br>
              <a:rPr lang="de-DE" sz="5400" dirty="0" smtClean="0">
                <a:ln>
                  <a:solidFill>
                    <a:srgbClr val="000000"/>
                  </a:solidFill>
                </a:ln>
              </a:rPr>
            </a:br>
            <a:r>
              <a:rPr lang="de-DE" sz="5400" dirty="0" smtClean="0">
                <a:ln>
                  <a:solidFill>
                    <a:srgbClr val="000000"/>
                  </a:solidFill>
                </a:ln>
              </a:rPr>
              <a:t> seinen Plan</a:t>
            </a:r>
            <a:endParaRPr lang="de-CH" sz="5400" dirty="0">
              <a:ln>
                <a:solidFill>
                  <a:srgbClr val="000000"/>
                </a:solidFill>
              </a:ln>
            </a:endParaRPr>
          </a:p>
        </p:txBody>
      </p:sp>
      <p:sp>
        <p:nvSpPr>
          <p:cNvPr id="3" name="Textfeld 2"/>
          <p:cNvSpPr txBox="1"/>
          <p:nvPr/>
        </p:nvSpPr>
        <p:spPr>
          <a:xfrm>
            <a:off x="8358182" y="6642556"/>
            <a:ext cx="785818" cy="215444"/>
          </a:xfrm>
          <a:prstGeom prst="rect">
            <a:avLst/>
          </a:prstGeom>
          <a:noFill/>
        </p:spPr>
        <p:txBody>
          <a:bodyPr wrap="square" rtlCol="0">
            <a:spAutoFit/>
          </a:bodyPr>
          <a:lstStyle/>
          <a:p>
            <a:r>
              <a:rPr lang="de-CH" sz="800" dirty="0" err="1" smtClean="0">
                <a:solidFill>
                  <a:srgbClr val="FFFFFF"/>
                </a:solidFill>
                <a:latin typeface="+mj-lt"/>
              </a:rPr>
              <a:t>Pixelio.de</a:t>
            </a:r>
            <a:endParaRPr lang="de-CH" sz="800" dirty="0">
              <a:solidFill>
                <a:srgbClr val="FFFFFF"/>
              </a:solidFill>
              <a:latin typeface="+mj-lt"/>
            </a:endParaRPr>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71406" y="44450"/>
            <a:ext cx="8929718" cy="193899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ln>
                  <a:solidFill>
                    <a:srgbClr val="000000"/>
                  </a:solidFill>
                </a:ln>
              </a:rPr>
              <a:t>„Einmal sage ich zu einem Volk oder Königreich, dass ich es ausreissen oder zerstören will.“</a:t>
            </a:r>
            <a:endParaRPr lang="de-CH" sz="4000" dirty="0">
              <a:ln>
                <a:solidFill>
                  <a:srgbClr val="000000"/>
                </a:solidFill>
              </a:ln>
            </a:endParaRPr>
          </a:p>
        </p:txBody>
      </p:sp>
      <p:sp>
        <p:nvSpPr>
          <p:cNvPr id="957443" name="Rectangle 3"/>
          <p:cNvSpPr>
            <a:spLocks noChangeArrowheads="1"/>
          </p:cNvSpPr>
          <p:nvPr/>
        </p:nvSpPr>
        <p:spPr bwMode="auto">
          <a:xfrm>
            <a:off x="928662" y="2714620"/>
            <a:ext cx="7993062"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mj-lt"/>
                <a:ea typeface="+mj-ea"/>
                <a:cs typeface="+mj-cs"/>
              </a:rPr>
              <a:t>Jeremia 18,7</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71406" y="44450"/>
            <a:ext cx="8929718"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ln>
                  <a:solidFill>
                    <a:srgbClr val="000000"/>
                  </a:solidFill>
                </a:ln>
              </a:rPr>
              <a:t>„Ein anderes Mal sage ich zu einem Volk oder Königreich, dass ich es aufbauen und fest einpflanzen will.“</a:t>
            </a:r>
            <a:endParaRPr lang="de-CH" sz="4000" dirty="0">
              <a:ln>
                <a:solidFill>
                  <a:srgbClr val="000000"/>
                </a:solidFill>
              </a:ln>
            </a:endParaRPr>
          </a:p>
        </p:txBody>
      </p:sp>
      <p:sp>
        <p:nvSpPr>
          <p:cNvPr id="957443" name="Rectangle 3"/>
          <p:cNvSpPr>
            <a:spLocks noChangeArrowheads="1"/>
          </p:cNvSpPr>
          <p:nvPr/>
        </p:nvSpPr>
        <p:spPr bwMode="auto">
          <a:xfrm>
            <a:off x="1000100" y="2786058"/>
            <a:ext cx="7993062"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mj-lt"/>
                <a:ea typeface="+mj-ea"/>
                <a:cs typeface="+mj-cs"/>
              </a:rPr>
              <a:t>Jeremia 18,9</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10000"/>
          </a:schemeClr>
        </a:solidFill>
        <a:effectLst/>
      </p:bgPr>
    </p:bg>
    <p:spTree>
      <p:nvGrpSpPr>
        <p:cNvPr id="1" name=""/>
        <p:cNvGrpSpPr/>
        <p:nvPr/>
      </p:nvGrpSpPr>
      <p:grpSpPr>
        <a:xfrm>
          <a:off x="0" y="0"/>
          <a:ext cx="0" cy="0"/>
          <a:chOff x="0" y="0"/>
          <a:chExt cx="0" cy="0"/>
        </a:xfrm>
      </p:grpSpPr>
      <p:pic>
        <p:nvPicPr>
          <p:cNvPr id="1026" name="Picture 2" descr="D:\Diverses\Bilder\Bibel Hilfsmittel\Könige Deportation.JPG"/>
          <p:cNvPicPr>
            <a:picLocks noChangeAspect="1" noChangeArrowheads="1"/>
          </p:cNvPicPr>
          <p:nvPr/>
        </p:nvPicPr>
        <p:blipFill>
          <a:blip r:embed="rId2"/>
          <a:srcRect/>
          <a:stretch>
            <a:fillRect/>
          </a:stretch>
        </p:blipFill>
        <p:spPr bwMode="auto">
          <a:xfrm>
            <a:off x="214282" y="142852"/>
            <a:ext cx="8715436" cy="6230383"/>
          </a:xfrm>
          <a:prstGeom prst="rect">
            <a:avLst/>
          </a:prstGeom>
          <a:noFill/>
        </p:spPr>
      </p:pic>
      <p:sp>
        <p:nvSpPr>
          <p:cNvPr id="3" name="Textfeld 2"/>
          <p:cNvSpPr txBox="1"/>
          <p:nvPr/>
        </p:nvSpPr>
        <p:spPr>
          <a:xfrm>
            <a:off x="4214810" y="3000372"/>
            <a:ext cx="2143140" cy="338554"/>
          </a:xfrm>
          <a:prstGeom prst="rect">
            <a:avLst/>
          </a:prstGeom>
          <a:noFill/>
        </p:spPr>
        <p:txBody>
          <a:bodyPr wrap="square" rtlCol="0">
            <a:spAutoFit/>
          </a:bodyPr>
          <a:lstStyle/>
          <a:p>
            <a:r>
              <a:rPr lang="de-CH" sz="1600" dirty="0" smtClean="0">
                <a:ln>
                  <a:solidFill>
                    <a:schemeClr val="accent4">
                      <a:lumMod val="50000"/>
                    </a:schemeClr>
                  </a:solidFill>
                </a:ln>
                <a:solidFill>
                  <a:srgbClr val="FF0000"/>
                </a:solidFill>
                <a:latin typeface="+mj-lt"/>
              </a:rPr>
              <a:t>722 v. Chr.</a:t>
            </a:r>
            <a:endParaRPr lang="de-CH" sz="1600" dirty="0">
              <a:ln>
                <a:solidFill>
                  <a:schemeClr val="accent4">
                    <a:lumMod val="50000"/>
                  </a:schemeClr>
                </a:solidFill>
              </a:ln>
              <a:solidFill>
                <a:srgbClr val="FF0000"/>
              </a:solidFill>
              <a:latin typeface="+mj-lt"/>
            </a:endParaRPr>
          </a:p>
        </p:txBody>
      </p:sp>
      <p:sp>
        <p:nvSpPr>
          <p:cNvPr id="5" name="Pfeil nach unten 4"/>
          <p:cNvSpPr/>
          <p:nvPr/>
        </p:nvSpPr>
        <p:spPr bwMode="auto">
          <a:xfrm>
            <a:off x="6715140" y="2571744"/>
            <a:ext cx="1357322" cy="2214578"/>
          </a:xfrm>
          <a:prstGeom prst="downArrow">
            <a:avLst/>
          </a:prstGeom>
          <a:noFill/>
          <a:ln w="9525" cap="flat" cmpd="sng" algn="ctr">
            <a:noFill/>
            <a:prstDash val="solid"/>
            <a:round/>
            <a:headEnd type="none" w="med" len="med"/>
            <a:tailEnd type="none" w="med" len="med"/>
          </a:ln>
          <a:effectLst>
            <a:outerShdw dist="35921" dir="2700000" algn="ctr" rotWithShape="0">
              <a:srgbClr val="000000"/>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4800" b="0" i="0" u="none" strike="noStrike" cap="none" normalizeH="0" baseline="0" smtClean="0">
              <a:ln>
                <a:noFill/>
              </a:ln>
              <a:solidFill>
                <a:schemeClr val="tx1"/>
              </a:solidFill>
              <a:effectLst/>
              <a:latin typeface="Arial" charset="0"/>
            </a:endParaRPr>
          </a:p>
        </p:txBody>
      </p:sp>
      <p:sp>
        <p:nvSpPr>
          <p:cNvPr id="6" name="Pfeil nach unten 5"/>
          <p:cNvSpPr/>
          <p:nvPr/>
        </p:nvSpPr>
        <p:spPr bwMode="auto">
          <a:xfrm rot="2942534">
            <a:off x="7566045" y="4144094"/>
            <a:ext cx="428628" cy="935474"/>
          </a:xfrm>
          <a:prstGeom prst="downArrow">
            <a:avLst/>
          </a:prstGeom>
          <a:solidFill>
            <a:srgbClr val="FFFF00"/>
          </a:solidFill>
          <a:ln w="9525" cap="flat" cmpd="sng" algn="ctr">
            <a:noFill/>
            <a:prstDash val="solid"/>
            <a:round/>
            <a:headEnd type="none" w="med" len="med"/>
            <a:tailEnd type="none" w="med" len="med"/>
          </a:ln>
          <a:effectLst>
            <a:outerShdw dist="35921" dir="2700000" algn="ctr" rotWithShape="0">
              <a:srgbClr val="000000"/>
            </a:outerShdw>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CH" sz="4800" b="0" i="0" u="none" strike="noStrike" cap="none" normalizeH="0" baseline="0" smtClean="0">
              <a:ln>
                <a:noFill/>
              </a:ln>
              <a:solidFill>
                <a:schemeClr val="tx1"/>
              </a:solidFill>
              <a:effectLst/>
              <a:latin typeface="Arial" charset="0"/>
            </a:endParaRPr>
          </a:p>
        </p:txBody>
      </p:sp>
      <p:sp>
        <p:nvSpPr>
          <p:cNvPr id="7" name="Textfeld 6"/>
          <p:cNvSpPr txBox="1"/>
          <p:nvPr/>
        </p:nvSpPr>
        <p:spPr>
          <a:xfrm>
            <a:off x="4286248" y="5143512"/>
            <a:ext cx="3786182" cy="400110"/>
          </a:xfrm>
          <a:prstGeom prst="rect">
            <a:avLst/>
          </a:prstGeom>
          <a:noFill/>
        </p:spPr>
        <p:txBody>
          <a:bodyPr wrap="square" rtlCol="0">
            <a:spAutoFit/>
          </a:bodyPr>
          <a:lstStyle/>
          <a:p>
            <a:r>
              <a:rPr lang="de-CH" sz="2000" dirty="0" smtClean="0">
                <a:ln>
                  <a:solidFill>
                    <a:schemeClr val="accent4">
                      <a:lumMod val="50000"/>
                    </a:schemeClr>
                  </a:solidFill>
                </a:ln>
                <a:solidFill>
                  <a:srgbClr val="FFFF00"/>
                </a:solidFill>
                <a:latin typeface="+mj-lt"/>
              </a:rPr>
              <a:t>Berufung ca. 627 </a:t>
            </a:r>
            <a:r>
              <a:rPr lang="de-CH" sz="2000" dirty="0" err="1" smtClean="0">
                <a:ln>
                  <a:solidFill>
                    <a:schemeClr val="accent4">
                      <a:lumMod val="50000"/>
                    </a:schemeClr>
                  </a:solidFill>
                </a:ln>
                <a:solidFill>
                  <a:srgbClr val="FFFF00"/>
                </a:solidFill>
                <a:latin typeface="+mj-lt"/>
              </a:rPr>
              <a:t>v.Chr</a:t>
            </a:r>
            <a:r>
              <a:rPr lang="de-CH" sz="2000" dirty="0" smtClean="0">
                <a:ln>
                  <a:solidFill>
                    <a:schemeClr val="accent4">
                      <a:lumMod val="50000"/>
                    </a:schemeClr>
                  </a:solidFill>
                </a:ln>
                <a:solidFill>
                  <a:srgbClr val="FFFF00"/>
                </a:solidFill>
                <a:latin typeface="+mj-lt"/>
              </a:rPr>
              <a:t>.</a:t>
            </a:r>
            <a:endParaRPr lang="de-CH" sz="2000" dirty="0">
              <a:ln>
                <a:solidFill>
                  <a:schemeClr val="accent4">
                    <a:lumMod val="50000"/>
                  </a:schemeClr>
                </a:solidFill>
              </a:ln>
              <a:solidFill>
                <a:srgbClr val="FFFF00"/>
              </a:solidFill>
              <a:latin typeface="+mj-lt"/>
            </a:endParaRPr>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947202" name="Rectangle 2"/>
          <p:cNvSpPr>
            <a:spLocks noGrp="1" noChangeArrowheads="1"/>
          </p:cNvSpPr>
          <p:nvPr>
            <p:ph type="ctrTitle"/>
          </p:nvPr>
        </p:nvSpPr>
        <p:spPr>
          <a:xfrm>
            <a:off x="214282" y="44450"/>
            <a:ext cx="8929718" cy="3539430"/>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200" dirty="0" smtClean="0">
                <a:ln>
                  <a:solidFill>
                    <a:srgbClr val="000000"/>
                  </a:solidFill>
                </a:ln>
              </a:rPr>
              <a:t>„Weh dem Menschen, der seinen Schöpfer zur Rechenschaft zieht! Aus Erde ist er gemacht; vor dem, der ihn geformt hat, ist er nicht mehr als eine Tonscherbe! Sagt vielleicht der Ton zum Töpfer: ‚Was machst du da?‘ Hält er ihm vor: ‚Was du formst, ist misslungen!‘?“ </a:t>
            </a:r>
            <a:endParaRPr lang="de-CH" sz="3200" dirty="0">
              <a:ln>
                <a:solidFill>
                  <a:srgbClr val="000000"/>
                </a:solidFill>
              </a:ln>
            </a:endParaRPr>
          </a:p>
        </p:txBody>
      </p:sp>
      <p:sp>
        <p:nvSpPr>
          <p:cNvPr id="947203" name="Rectangle 3"/>
          <p:cNvSpPr>
            <a:spLocks noChangeArrowheads="1"/>
          </p:cNvSpPr>
          <p:nvPr/>
        </p:nvSpPr>
        <p:spPr bwMode="auto">
          <a:xfrm>
            <a:off x="857224" y="3643314"/>
            <a:ext cx="7993062" cy="52322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2800" dirty="0" smtClean="0">
                <a:ln>
                  <a:solidFill>
                    <a:srgbClr val="000000"/>
                  </a:solidFill>
                </a:ln>
                <a:solidFill>
                  <a:srgbClr val="FFFFFF"/>
                </a:solidFill>
                <a:latin typeface="+mj-lt"/>
                <a:ea typeface="+mj-ea"/>
                <a:cs typeface="+mj-cs"/>
              </a:rPr>
              <a:t>Jesaja 45,9</a:t>
            </a:r>
            <a:endParaRPr lang="de-CH" sz="28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32" y="-24"/>
            <a:ext cx="8929718" cy="317009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ln>
                  <a:solidFill>
                    <a:srgbClr val="000000"/>
                  </a:solidFill>
                </a:ln>
              </a:rPr>
              <a:t>„Wenn dann dieses Volk sich ändert und sein böses Treiben lässt, tut es mir Leid und ich führe nicht aus, was ich ihm angedroht habe.“</a:t>
            </a:r>
            <a:endParaRPr lang="de-CH" sz="4000" dirty="0">
              <a:ln>
                <a:solidFill>
                  <a:srgbClr val="000000"/>
                </a:solidFill>
              </a:ln>
            </a:endParaRPr>
          </a:p>
        </p:txBody>
      </p:sp>
      <p:sp>
        <p:nvSpPr>
          <p:cNvPr id="957443" name="Rectangle 3"/>
          <p:cNvSpPr>
            <a:spLocks noChangeArrowheads="1"/>
          </p:cNvSpPr>
          <p:nvPr/>
        </p:nvSpPr>
        <p:spPr bwMode="auto">
          <a:xfrm>
            <a:off x="857224" y="2857496"/>
            <a:ext cx="7993062"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mj-lt"/>
                <a:ea typeface="+mj-ea"/>
                <a:cs typeface="+mj-cs"/>
              </a:rPr>
              <a:t>Jeremia 18,8</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50000" b="-50000"/>
          </a:stretch>
        </a:blipFill>
        <a:effectLst/>
      </p:bgPr>
    </p:bg>
    <p:spTree>
      <p:nvGrpSpPr>
        <p:cNvPr id="1" name=""/>
        <p:cNvGrpSpPr/>
        <p:nvPr/>
      </p:nvGrpSpPr>
      <p:grpSpPr>
        <a:xfrm>
          <a:off x="0" y="0"/>
          <a:ext cx="0" cy="0"/>
          <a:chOff x="0" y="0"/>
          <a:chExt cx="0" cy="0"/>
        </a:xfrm>
      </p:grpSpPr>
      <p:sp>
        <p:nvSpPr>
          <p:cNvPr id="956418" name="Rectangle 2"/>
          <p:cNvSpPr>
            <a:spLocks noGrp="1" noChangeArrowheads="1"/>
          </p:cNvSpPr>
          <p:nvPr>
            <p:ph type="ctrTitle"/>
          </p:nvPr>
        </p:nvSpPr>
        <p:spPr>
          <a:xfrm>
            <a:off x="-32" y="-24"/>
            <a:ext cx="9036050"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ln>
                  <a:solidFill>
                    <a:srgbClr val="000000"/>
                  </a:solidFill>
                </a:ln>
              </a:rPr>
              <a:t>„Vielleicht lässt Gott sich umstimmen. Vielleicht können wir seinen schweren Zorn besänftigen und er lässt uns am Leben.“</a:t>
            </a:r>
            <a:endParaRPr lang="de-CH" sz="4000" dirty="0">
              <a:ln>
                <a:solidFill>
                  <a:srgbClr val="000000"/>
                </a:solidFill>
              </a:ln>
            </a:endParaRPr>
          </a:p>
        </p:txBody>
      </p:sp>
      <p:sp>
        <p:nvSpPr>
          <p:cNvPr id="956419" name="Rectangle 3"/>
          <p:cNvSpPr>
            <a:spLocks noChangeArrowheads="1"/>
          </p:cNvSpPr>
          <p:nvPr/>
        </p:nvSpPr>
        <p:spPr bwMode="auto">
          <a:xfrm>
            <a:off x="2071670" y="2714620"/>
            <a:ext cx="6778617" cy="58477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3200" dirty="0" smtClean="0">
                <a:ln>
                  <a:solidFill>
                    <a:srgbClr val="000000"/>
                  </a:solidFill>
                </a:ln>
                <a:solidFill>
                  <a:srgbClr val="FFFFFF"/>
                </a:solidFill>
                <a:latin typeface="+mj-lt"/>
                <a:ea typeface="+mj-ea"/>
                <a:cs typeface="+mj-cs"/>
              </a:rPr>
              <a:t>Jona 3,9</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50000" b="-50000"/>
          </a:stretch>
        </a:blipFill>
        <a:effectLst/>
      </p:bgPr>
    </p:bg>
    <p:spTree>
      <p:nvGrpSpPr>
        <p:cNvPr id="1" name=""/>
        <p:cNvGrpSpPr/>
        <p:nvPr/>
      </p:nvGrpSpPr>
      <p:grpSpPr>
        <a:xfrm>
          <a:off x="0" y="0"/>
          <a:ext cx="0" cy="0"/>
          <a:chOff x="0" y="0"/>
          <a:chExt cx="0" cy="0"/>
        </a:xfrm>
      </p:grpSpPr>
      <p:sp>
        <p:nvSpPr>
          <p:cNvPr id="956418" name="Rectangle 2"/>
          <p:cNvSpPr>
            <a:spLocks noGrp="1" noChangeArrowheads="1"/>
          </p:cNvSpPr>
          <p:nvPr>
            <p:ph type="ctrTitle"/>
          </p:nvPr>
        </p:nvSpPr>
        <p:spPr>
          <a:xfrm>
            <a:off x="-32" y="-24"/>
            <a:ext cx="9036050"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ln>
                  <a:solidFill>
                    <a:srgbClr val="000000"/>
                  </a:solidFill>
                </a:ln>
              </a:rPr>
              <a:t>„Gott sah, dass sie sich von ihrem bösen Treiben abwandten. Da tat es ihm Leid, sie zu vernichten, und er führte seine Drohung nicht aus.“</a:t>
            </a:r>
            <a:endParaRPr lang="de-CH" sz="4000" dirty="0">
              <a:ln>
                <a:solidFill>
                  <a:srgbClr val="000000"/>
                </a:solidFill>
              </a:ln>
            </a:endParaRPr>
          </a:p>
        </p:txBody>
      </p:sp>
      <p:sp>
        <p:nvSpPr>
          <p:cNvPr id="956419" name="Rectangle 3"/>
          <p:cNvSpPr>
            <a:spLocks noChangeArrowheads="1"/>
          </p:cNvSpPr>
          <p:nvPr/>
        </p:nvSpPr>
        <p:spPr bwMode="auto">
          <a:xfrm>
            <a:off x="2000232" y="2915663"/>
            <a:ext cx="6778617" cy="58477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3200" dirty="0" smtClean="0">
                <a:ln>
                  <a:solidFill>
                    <a:srgbClr val="000000"/>
                  </a:solidFill>
                </a:ln>
                <a:solidFill>
                  <a:srgbClr val="FFFFFF"/>
                </a:solidFill>
                <a:latin typeface="+mj-lt"/>
                <a:ea typeface="+mj-ea"/>
                <a:cs typeface="+mj-cs"/>
              </a:rPr>
              <a:t>Jona 3,10</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3000" b="-3000"/>
          </a:stretch>
        </a:blipFill>
        <a:effectLst/>
      </p:bgPr>
    </p:bg>
    <p:spTree>
      <p:nvGrpSpPr>
        <p:cNvPr id="1" name=""/>
        <p:cNvGrpSpPr/>
        <p:nvPr/>
      </p:nvGrpSpPr>
      <p:grpSpPr>
        <a:xfrm>
          <a:off x="0" y="0"/>
          <a:ext cx="0" cy="0"/>
          <a:chOff x="0" y="0"/>
          <a:chExt cx="0" cy="0"/>
        </a:xfrm>
      </p:grpSpPr>
      <p:sp>
        <p:nvSpPr>
          <p:cNvPr id="956418" name="Rectangle 2"/>
          <p:cNvSpPr>
            <a:spLocks noGrp="1" noChangeArrowheads="1"/>
          </p:cNvSpPr>
          <p:nvPr>
            <p:ph type="ctrTitle"/>
          </p:nvPr>
        </p:nvSpPr>
        <p:spPr>
          <a:xfrm>
            <a:off x="71406" y="52211"/>
            <a:ext cx="8786874" cy="3662541"/>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t> </a:t>
            </a:r>
            <a:r>
              <a:rPr lang="de-CH" sz="3200" dirty="0" smtClean="0">
                <a:ln>
                  <a:solidFill>
                    <a:srgbClr val="000000"/>
                  </a:solidFill>
                </a:ln>
              </a:rPr>
              <a:t>„Ach Herr, genau das habe ich vermutet, als ich noch zu Hause war! Darum wollte ich ja auch nach Spanien fliehen. Ich wusste es doch: Du bist voll Liebe und Erbarmen, du hast Geduld, deine Güte kennt keine Grenzen. Das Unheil, das du androhst, tut dir hinterher Leid.“ </a:t>
            </a:r>
            <a:endParaRPr lang="de-CH" sz="3200" dirty="0">
              <a:ln>
                <a:solidFill>
                  <a:srgbClr val="000000"/>
                </a:solidFill>
              </a:ln>
            </a:endParaRPr>
          </a:p>
        </p:txBody>
      </p:sp>
      <p:sp>
        <p:nvSpPr>
          <p:cNvPr id="956419" name="Rectangle 3"/>
          <p:cNvSpPr>
            <a:spLocks noChangeArrowheads="1"/>
          </p:cNvSpPr>
          <p:nvPr/>
        </p:nvSpPr>
        <p:spPr bwMode="auto">
          <a:xfrm>
            <a:off x="2071670" y="3643314"/>
            <a:ext cx="6778617" cy="461665"/>
          </a:xfrm>
          <a:prstGeom prst="rect">
            <a:avLst/>
          </a:prstGeom>
          <a:noFill/>
          <a:ln w="9525" algn="ctr">
            <a:noFill/>
            <a:miter lim="800000"/>
            <a:headEnd/>
            <a:tailEnd/>
          </a:ln>
          <a:effectLst>
            <a:outerShdw dist="35921" dir="2700000" algn="ctr" rotWithShape="0">
              <a:srgbClr val="000000"/>
            </a:outerShdw>
          </a:effectLst>
        </p:spPr>
        <p:txBody>
          <a:bodyPr wrap="square">
            <a:spAutoFit/>
          </a:bodyPr>
          <a:lstStyle/>
          <a:p>
            <a:pPr algn="r">
              <a:spcBef>
                <a:spcPct val="50000"/>
              </a:spcBef>
            </a:pPr>
            <a:r>
              <a:rPr lang="de-CH" sz="2400" dirty="0" smtClean="0">
                <a:ln>
                  <a:solidFill>
                    <a:srgbClr val="000000"/>
                  </a:solidFill>
                </a:ln>
                <a:solidFill>
                  <a:srgbClr val="FFFFFF"/>
                </a:solidFill>
                <a:latin typeface="+mj-lt"/>
                <a:ea typeface="+mj-ea"/>
                <a:cs typeface="+mj-cs"/>
              </a:rPr>
              <a:t>Jona 4,2</a:t>
            </a:r>
            <a:endParaRPr lang="de-CH" sz="24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32" y="-24"/>
            <a:ext cx="8929718" cy="317009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ln>
                  <a:solidFill>
                    <a:srgbClr val="000000"/>
                  </a:solidFill>
                </a:ln>
              </a:rPr>
              <a:t>„Wenn dann dieses Volk tut, was mir missfällt, und mir nicht gehorcht, dann lasse ich nichts von all dem Guten kommen, das ich ihm versprochen hatte.“ </a:t>
            </a:r>
            <a:endParaRPr lang="de-CH" sz="4000" dirty="0">
              <a:ln>
                <a:solidFill>
                  <a:srgbClr val="000000"/>
                </a:solidFill>
              </a:ln>
            </a:endParaRPr>
          </a:p>
        </p:txBody>
      </p:sp>
      <p:sp>
        <p:nvSpPr>
          <p:cNvPr id="957443" name="Rectangle 3"/>
          <p:cNvSpPr>
            <a:spLocks noChangeArrowheads="1"/>
          </p:cNvSpPr>
          <p:nvPr/>
        </p:nvSpPr>
        <p:spPr bwMode="auto">
          <a:xfrm>
            <a:off x="857224" y="3071810"/>
            <a:ext cx="7993062"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mj-lt"/>
                <a:ea typeface="+mj-ea"/>
                <a:cs typeface="+mj-cs"/>
              </a:rPr>
              <a:t>Jeremia 18,10</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57442" name="Rectangle 2"/>
          <p:cNvSpPr>
            <a:spLocks noGrp="1" noChangeArrowheads="1"/>
          </p:cNvSpPr>
          <p:nvPr>
            <p:ph type="ctrTitle"/>
          </p:nvPr>
        </p:nvSpPr>
        <p:spPr>
          <a:xfrm>
            <a:off x="-32" y="-24"/>
            <a:ext cx="8929718"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ln>
                  <a:solidFill>
                    <a:srgbClr val="000000"/>
                  </a:solidFill>
                </a:ln>
              </a:rPr>
              <a:t>„Daraus wird nichts! Wir werden unsere eigenen Pläne ausführen und so böse und starrsinnig sein, wie es uns gefällt!“</a:t>
            </a:r>
            <a:endParaRPr lang="de-CH" sz="4000" dirty="0">
              <a:ln>
                <a:solidFill>
                  <a:srgbClr val="000000"/>
                </a:solidFill>
              </a:ln>
            </a:endParaRPr>
          </a:p>
        </p:txBody>
      </p:sp>
      <p:sp>
        <p:nvSpPr>
          <p:cNvPr id="957443" name="Rectangle 3"/>
          <p:cNvSpPr>
            <a:spLocks noChangeArrowheads="1"/>
          </p:cNvSpPr>
          <p:nvPr/>
        </p:nvSpPr>
        <p:spPr bwMode="auto">
          <a:xfrm>
            <a:off x="857224" y="2643182"/>
            <a:ext cx="7993062" cy="64135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mj-lt"/>
                <a:ea typeface="+mj-ea"/>
                <a:cs typeface="+mj-cs"/>
              </a:rPr>
              <a:t>Jeremia</a:t>
            </a:r>
            <a:r>
              <a:rPr lang="de-CH" sz="3600" dirty="0" smtClean="0">
                <a:solidFill>
                  <a:srgbClr val="FFFFFF"/>
                </a:solidFill>
                <a:latin typeface="Arial Rounded MT Bold" pitchFamily="34" charset="0"/>
              </a:rPr>
              <a:t> </a:t>
            </a:r>
            <a:r>
              <a:rPr lang="de-CH" sz="3200" dirty="0" smtClean="0">
                <a:ln>
                  <a:solidFill>
                    <a:srgbClr val="000000"/>
                  </a:solidFill>
                </a:ln>
                <a:solidFill>
                  <a:srgbClr val="FFFFFF"/>
                </a:solidFill>
                <a:latin typeface="+mj-lt"/>
                <a:ea typeface="+mj-ea"/>
                <a:cs typeface="+mj-cs"/>
              </a:rPr>
              <a:t>18,12</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71406" y="71414"/>
            <a:ext cx="8496300" cy="757130"/>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p>
            <a:pPr marL="1117600" indent="-1117600" algn="l"/>
            <a:r>
              <a:rPr lang="de-CH" sz="5400">
                <a:ln>
                  <a:solidFill>
                    <a:srgbClr val="000000"/>
                  </a:solidFill>
                </a:ln>
              </a:rPr>
              <a:t>Schlussgedanke</a:t>
            </a:r>
            <a:r>
              <a:rPr lang="de-DE" sz="5400">
                <a:ln>
                  <a:solidFill>
                    <a:srgbClr val="000000"/>
                  </a:solidFill>
                </a:ln>
              </a:rPr>
              <a:t> </a:t>
            </a:r>
            <a:endParaRPr lang="de-CH" sz="5400">
              <a:ln>
                <a:solidFill>
                  <a:srgbClr val="000000"/>
                </a:solidFill>
              </a:ln>
            </a:endParaRPr>
          </a:p>
        </p:txBody>
      </p:sp>
      <p:sp>
        <p:nvSpPr>
          <p:cNvPr id="3" name="Textfeld 2"/>
          <p:cNvSpPr txBox="1"/>
          <p:nvPr/>
        </p:nvSpPr>
        <p:spPr>
          <a:xfrm>
            <a:off x="8358182" y="6642556"/>
            <a:ext cx="785818" cy="215444"/>
          </a:xfrm>
          <a:prstGeom prst="rect">
            <a:avLst/>
          </a:prstGeom>
          <a:noFill/>
        </p:spPr>
        <p:txBody>
          <a:bodyPr wrap="square" rtlCol="0">
            <a:spAutoFit/>
          </a:bodyPr>
          <a:lstStyle/>
          <a:p>
            <a:r>
              <a:rPr lang="de-CH" sz="800" dirty="0" err="1" smtClean="0">
                <a:solidFill>
                  <a:srgbClr val="FFFFFF"/>
                </a:solidFill>
                <a:latin typeface="+mj-lt"/>
              </a:rPr>
              <a:t>Pixelio.de</a:t>
            </a:r>
            <a:endParaRPr lang="de-CH" sz="800" dirty="0">
              <a:solidFill>
                <a:srgbClr val="FFFFFF"/>
              </a:solidFill>
              <a:latin typeface="+mj-lt"/>
            </a:endParaRPr>
          </a:p>
        </p:txBody>
      </p:sp>
    </p:spTree>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t="-11000" b="-11000"/>
          </a:stretch>
        </a:blipFill>
        <a:effectLst/>
      </p:bgPr>
    </p:bg>
    <p:spTree>
      <p:nvGrpSpPr>
        <p:cNvPr id="1" name=""/>
        <p:cNvGrpSpPr/>
        <p:nvPr/>
      </p:nvGrpSpPr>
      <p:grpSpPr>
        <a:xfrm>
          <a:off x="0" y="0"/>
          <a:ext cx="0" cy="0"/>
          <a:chOff x="0" y="0"/>
          <a:chExt cx="0" cy="0"/>
        </a:xfrm>
      </p:grpSpPr>
      <p:sp>
        <p:nvSpPr>
          <p:cNvPr id="956418" name="Rectangle 2"/>
          <p:cNvSpPr>
            <a:spLocks noGrp="1" noChangeArrowheads="1"/>
          </p:cNvSpPr>
          <p:nvPr>
            <p:ph type="ctrTitle"/>
          </p:nvPr>
        </p:nvSpPr>
        <p:spPr>
          <a:xfrm>
            <a:off x="71406" y="-24"/>
            <a:ext cx="8609042" cy="3108543"/>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3600" dirty="0" smtClean="0"/>
              <a:t> </a:t>
            </a:r>
            <a:r>
              <a:rPr lang="de-CH" sz="3200" dirty="0" smtClean="0"/>
              <a:t>„Wir wollen also voll Zuversicht vor den Thron unseres gnädigen Gottes treten, damit er uns sein Erbarmen schenkt und uns seine Gnade erfahren lässt und wir zur rechten Zeit die Hilfe bekommen, die wir brauchen.“</a:t>
            </a:r>
            <a:endParaRPr lang="de-CH" sz="3200" dirty="0">
              <a:ln>
                <a:solidFill>
                  <a:srgbClr val="000000"/>
                </a:solidFill>
              </a:ln>
            </a:endParaRPr>
          </a:p>
        </p:txBody>
      </p:sp>
      <p:sp>
        <p:nvSpPr>
          <p:cNvPr id="956419" name="Rectangle 3"/>
          <p:cNvSpPr>
            <a:spLocks noChangeArrowheads="1"/>
          </p:cNvSpPr>
          <p:nvPr/>
        </p:nvSpPr>
        <p:spPr bwMode="auto">
          <a:xfrm>
            <a:off x="214282" y="3357562"/>
            <a:ext cx="7993063" cy="400110"/>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spcBef>
                <a:spcPct val="50000"/>
              </a:spcBef>
            </a:pPr>
            <a:r>
              <a:rPr lang="de-CH" sz="2000" dirty="0" smtClean="0">
                <a:ln>
                  <a:solidFill>
                    <a:srgbClr val="000000"/>
                  </a:solidFill>
                </a:ln>
                <a:solidFill>
                  <a:srgbClr val="FFFFFF"/>
                </a:solidFill>
                <a:latin typeface="+mj-lt"/>
                <a:ea typeface="+mj-ea"/>
                <a:cs typeface="+mj-cs"/>
              </a:rPr>
              <a:t>Hebräer 4,16</a:t>
            </a:r>
            <a:endParaRPr lang="de-CH" sz="20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928926" y="44450"/>
            <a:ext cx="6143669"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ln>
                  <a:solidFill>
                    <a:srgbClr val="000000"/>
                  </a:solidFill>
                </a:ln>
              </a:rPr>
              <a:t>„Ach, Herr, du mein Gott! Ich kann doch nicht reden, ich bin noch zu jung!“</a:t>
            </a:r>
            <a:endParaRPr lang="de-CH" sz="4000" dirty="0">
              <a:ln>
                <a:solidFill>
                  <a:srgbClr val="000000"/>
                </a:solidFill>
              </a:ln>
            </a:endParaRPr>
          </a:p>
        </p:txBody>
      </p:sp>
      <p:sp>
        <p:nvSpPr>
          <p:cNvPr id="933891" name="Rectangle 3"/>
          <p:cNvSpPr>
            <a:spLocks noChangeArrowheads="1"/>
          </p:cNvSpPr>
          <p:nvPr/>
        </p:nvSpPr>
        <p:spPr bwMode="auto">
          <a:xfrm>
            <a:off x="857224" y="2786058"/>
            <a:ext cx="7993063"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mj-lt"/>
                <a:ea typeface="+mj-ea"/>
                <a:cs typeface="+mj-cs"/>
              </a:rPr>
              <a:t>Jeremia 1,6</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3071802" y="44450"/>
            <a:ext cx="6000793" cy="3785652"/>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ln>
                  <a:solidFill>
                    <a:srgbClr val="000000"/>
                  </a:solidFill>
                </a:ln>
              </a:rPr>
              <a:t>„Verflucht sei der Tag, an dem ich geboren wurde, ausgelöscht der Tag, an dem meine Mutter mich zur Welt brachte!“</a:t>
            </a:r>
            <a:endParaRPr lang="de-CH" sz="4000" dirty="0">
              <a:ln>
                <a:solidFill>
                  <a:srgbClr val="000000"/>
                </a:solidFill>
              </a:ln>
            </a:endParaRPr>
          </a:p>
        </p:txBody>
      </p:sp>
      <p:sp>
        <p:nvSpPr>
          <p:cNvPr id="933891" name="Rectangle 3"/>
          <p:cNvSpPr>
            <a:spLocks noChangeArrowheads="1"/>
          </p:cNvSpPr>
          <p:nvPr/>
        </p:nvSpPr>
        <p:spPr bwMode="auto">
          <a:xfrm>
            <a:off x="928662" y="3714752"/>
            <a:ext cx="7993063"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mj-lt"/>
                <a:ea typeface="+mj-ea"/>
                <a:cs typeface="+mj-cs"/>
              </a:rPr>
              <a:t>Jeremia 20,14</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2714612" y="0"/>
            <a:ext cx="6429388" cy="3170099"/>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ln>
                  <a:solidFill>
                    <a:srgbClr val="000000"/>
                  </a:solidFill>
                </a:ln>
              </a:rPr>
              <a:t>„Warum musste ich den Mutterschoss verlassen, um nichts als Elend und Kummer zu erleben und in Schande zu enden!“</a:t>
            </a:r>
            <a:endParaRPr lang="de-CH" sz="4000" dirty="0">
              <a:ln>
                <a:solidFill>
                  <a:srgbClr val="000000"/>
                </a:solidFill>
              </a:ln>
            </a:endParaRPr>
          </a:p>
        </p:txBody>
      </p:sp>
      <p:sp>
        <p:nvSpPr>
          <p:cNvPr id="933891" name="Rectangle 3"/>
          <p:cNvSpPr>
            <a:spLocks noChangeArrowheads="1"/>
          </p:cNvSpPr>
          <p:nvPr/>
        </p:nvSpPr>
        <p:spPr bwMode="auto">
          <a:xfrm>
            <a:off x="928662" y="3500438"/>
            <a:ext cx="7993063"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mj-lt"/>
                <a:ea typeface="+mj-ea"/>
                <a:cs typeface="+mj-cs"/>
              </a:rPr>
              <a:t>Jeremia 20,18</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3428992" y="44450"/>
            <a:ext cx="5643603" cy="5016758"/>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ln>
                  <a:solidFill>
                    <a:srgbClr val="000000"/>
                  </a:solidFill>
                </a:ln>
              </a:rPr>
              <a:t>„Aber wenn ich mir sage: ‚Ich will nicht mehr an Gott denken und nicht mehr in seinem Auftrag reden‘, dann brennt dein Wort in meinem Innern wie ein Feuer.“</a:t>
            </a:r>
            <a:endParaRPr lang="de-CH" sz="4000" dirty="0">
              <a:ln>
                <a:solidFill>
                  <a:srgbClr val="000000"/>
                </a:solidFill>
              </a:ln>
            </a:endParaRPr>
          </a:p>
        </p:txBody>
      </p:sp>
      <p:sp>
        <p:nvSpPr>
          <p:cNvPr id="933891" name="Rectangle 3"/>
          <p:cNvSpPr>
            <a:spLocks noChangeArrowheads="1"/>
          </p:cNvSpPr>
          <p:nvPr/>
        </p:nvSpPr>
        <p:spPr bwMode="auto">
          <a:xfrm>
            <a:off x="857224" y="5500702"/>
            <a:ext cx="7993063"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mj-lt"/>
                <a:ea typeface="+mj-ea"/>
                <a:cs typeface="+mj-cs"/>
              </a:rPr>
              <a:t>Jeremia 20,9</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933890" name="Rectangle 2"/>
          <p:cNvSpPr>
            <a:spLocks noGrp="1" noChangeArrowheads="1"/>
          </p:cNvSpPr>
          <p:nvPr>
            <p:ph type="ctrTitle"/>
          </p:nvPr>
        </p:nvSpPr>
        <p:spPr>
          <a:xfrm>
            <a:off x="3000364" y="44450"/>
            <a:ext cx="6072231" cy="2554545"/>
          </a:xfrm>
          <a:noFill/>
          <a:ln/>
          <a:effectLst>
            <a:outerShdw dist="35921" dir="2700000" algn="ctr" rotWithShape="0">
              <a:srgbClr val="000066"/>
            </a:outerShdw>
          </a:effectLst>
        </p:spPr>
        <p:txBody>
          <a:bodyPr wrap="square" anchor="t">
            <a:spAutoFit/>
          </a:bodyPr>
          <a:lstStyle/>
          <a:p>
            <a:pPr algn="l">
              <a:lnSpc>
                <a:spcPct val="100000"/>
              </a:lnSpc>
              <a:spcBef>
                <a:spcPct val="50000"/>
              </a:spcBef>
            </a:pPr>
            <a:r>
              <a:rPr lang="de-CH" sz="4000" dirty="0" smtClean="0">
                <a:ln>
                  <a:solidFill>
                    <a:srgbClr val="000000"/>
                  </a:solidFill>
                </a:ln>
              </a:rPr>
              <a:t>„Ich nehme meine ganze Kraft zusammen, um es zurückzuhalten – ich kann es nicht.“</a:t>
            </a:r>
            <a:endParaRPr lang="de-CH" sz="4000" dirty="0">
              <a:ln>
                <a:solidFill>
                  <a:srgbClr val="000000"/>
                </a:solidFill>
              </a:ln>
            </a:endParaRPr>
          </a:p>
        </p:txBody>
      </p:sp>
      <p:sp>
        <p:nvSpPr>
          <p:cNvPr id="933891" name="Rectangle 3"/>
          <p:cNvSpPr>
            <a:spLocks noChangeArrowheads="1"/>
          </p:cNvSpPr>
          <p:nvPr/>
        </p:nvSpPr>
        <p:spPr bwMode="auto">
          <a:xfrm>
            <a:off x="928662" y="2786058"/>
            <a:ext cx="7993063" cy="584775"/>
          </a:xfrm>
          <a:prstGeom prst="rect">
            <a:avLst/>
          </a:prstGeom>
          <a:noFill/>
          <a:ln w="9525" algn="ctr">
            <a:noFill/>
            <a:miter lim="800000"/>
            <a:headEnd/>
            <a:tailEnd/>
          </a:ln>
          <a:effectLst>
            <a:outerShdw dist="35921" dir="2700000" algn="ctr" rotWithShape="0">
              <a:srgbClr val="000000"/>
            </a:outerShdw>
          </a:effectLst>
        </p:spPr>
        <p:txBody>
          <a:bodyPr>
            <a:spAutoFit/>
          </a:bodyPr>
          <a:lstStyle/>
          <a:p>
            <a:pPr algn="r">
              <a:spcBef>
                <a:spcPct val="50000"/>
              </a:spcBef>
            </a:pPr>
            <a:r>
              <a:rPr lang="de-CH" sz="3200" dirty="0" smtClean="0">
                <a:ln>
                  <a:solidFill>
                    <a:srgbClr val="000000"/>
                  </a:solidFill>
                </a:ln>
                <a:solidFill>
                  <a:srgbClr val="FFFFFF"/>
                </a:solidFill>
                <a:latin typeface="+mj-lt"/>
                <a:ea typeface="+mj-ea"/>
                <a:cs typeface="+mj-cs"/>
              </a:rPr>
              <a:t>Jeremia 20,9</a:t>
            </a:r>
            <a:endParaRPr lang="de-CH" sz="3200" dirty="0">
              <a:ln>
                <a:solidFill>
                  <a:srgbClr val="000000"/>
                </a:solidFill>
              </a:ln>
              <a:solidFill>
                <a:srgbClr val="FFFFFF"/>
              </a:solidFill>
              <a:latin typeface="+mj-lt"/>
              <a:ea typeface="+mj-ea"/>
              <a:cs typeface="+mj-cs"/>
            </a:endParaRP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107950" y="115888"/>
            <a:ext cx="8748713" cy="978729"/>
          </a:xfrm>
          <a:noFill/>
          <a:ln>
            <a:noFill/>
          </a:ln>
        </p:spPr>
        <p:txBody>
          <a:bodyPr anchor="t">
            <a:spAutoFit/>
          </a:bodyPr>
          <a:lstStyle/>
          <a:p>
            <a:pPr algn="l"/>
            <a:r>
              <a:rPr lang="de-DE" sz="7200" dirty="0" smtClean="0">
                <a:ln>
                  <a:solidFill>
                    <a:srgbClr val="000000"/>
                  </a:solidFill>
                </a:ln>
              </a:rPr>
              <a:t>Gott ist nicht stur!</a:t>
            </a:r>
            <a:endParaRPr lang="de-CH" sz="7200" dirty="0">
              <a:ln>
                <a:solidFill>
                  <a:srgbClr val="000000"/>
                </a:solidFill>
              </a:ln>
            </a:endParaRPr>
          </a:p>
        </p:txBody>
      </p:sp>
      <p:sp>
        <p:nvSpPr>
          <p:cNvPr id="3" name="Rectangle 2"/>
          <p:cNvSpPr txBox="1">
            <a:spLocks noChangeArrowheads="1"/>
          </p:cNvSpPr>
          <p:nvPr/>
        </p:nvSpPr>
        <p:spPr bwMode="auto">
          <a:xfrm>
            <a:off x="285720" y="5429264"/>
            <a:ext cx="8748713" cy="584775"/>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p>
            <a:pPr marL="0" marR="0" lvl="0" indent="0" algn="r" defTabSz="914400" eaLnBrk="1" latinLnBrk="0" hangingPunct="1">
              <a:lnSpc>
                <a:spcPct val="80000"/>
              </a:lnSpc>
              <a:buClrTx/>
              <a:buSzTx/>
              <a:buFontTx/>
              <a:buNone/>
              <a:tabLst/>
              <a:defRPr/>
            </a:pPr>
            <a:r>
              <a:rPr lang="de-DE" sz="4000" dirty="0" err="1" smtClean="0">
                <a:ln>
                  <a:solidFill>
                    <a:srgbClr val="000000"/>
                  </a:solidFill>
                </a:ln>
                <a:solidFill>
                  <a:srgbClr val="FFFFFF"/>
                </a:solidFill>
                <a:latin typeface="+mj-lt"/>
                <a:ea typeface="+mj-ea"/>
                <a:cs typeface="+mj-cs"/>
              </a:rPr>
              <a:t>Jeremia</a:t>
            </a:r>
            <a:r>
              <a:rPr lang="de-DE" sz="4000" dirty="0" smtClean="0">
                <a:ln>
                  <a:solidFill>
                    <a:srgbClr val="000000"/>
                  </a:solidFill>
                </a:ln>
                <a:solidFill>
                  <a:srgbClr val="FFFFFF"/>
                </a:solidFill>
                <a:latin typeface="+mj-lt"/>
                <a:ea typeface="+mj-ea"/>
                <a:cs typeface="+mj-cs"/>
              </a:rPr>
              <a:t> 18,1-12</a:t>
            </a:r>
            <a:endParaRPr lang="de-CH" sz="4000" dirty="0">
              <a:ln>
                <a:solidFill>
                  <a:srgbClr val="000000"/>
                </a:solidFill>
              </a:ln>
              <a:solidFill>
                <a:srgbClr val="FFFFFF"/>
              </a:solidFill>
              <a:latin typeface="+mj-lt"/>
              <a:ea typeface="+mj-ea"/>
              <a:cs typeface="+mj-cs"/>
            </a:endParaRPr>
          </a:p>
        </p:txBody>
      </p:sp>
      <p:sp>
        <p:nvSpPr>
          <p:cNvPr id="4" name="Textfeld 3"/>
          <p:cNvSpPr txBox="1"/>
          <p:nvPr/>
        </p:nvSpPr>
        <p:spPr>
          <a:xfrm>
            <a:off x="8358182" y="6642556"/>
            <a:ext cx="785818" cy="215444"/>
          </a:xfrm>
          <a:prstGeom prst="rect">
            <a:avLst/>
          </a:prstGeom>
          <a:noFill/>
        </p:spPr>
        <p:txBody>
          <a:bodyPr wrap="square" rtlCol="0">
            <a:spAutoFit/>
          </a:bodyPr>
          <a:lstStyle/>
          <a:p>
            <a:r>
              <a:rPr lang="de-CH" sz="800" dirty="0" err="1" smtClean="0">
                <a:solidFill>
                  <a:srgbClr val="FFFFFF"/>
                </a:solidFill>
                <a:latin typeface="+mj-lt"/>
              </a:rPr>
              <a:t>Pixelio.de</a:t>
            </a:r>
            <a:endParaRPr lang="de-CH" sz="800" dirty="0">
              <a:solidFill>
                <a:srgbClr val="FFFFFF"/>
              </a:solidFill>
              <a:latin typeface="+mj-lt"/>
            </a:endParaRPr>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38594" name="Rectangle 2"/>
          <p:cNvSpPr>
            <a:spLocks noGrp="1" noChangeArrowheads="1"/>
          </p:cNvSpPr>
          <p:nvPr>
            <p:ph type="ctrTitle"/>
          </p:nvPr>
        </p:nvSpPr>
        <p:spPr>
          <a:xfrm>
            <a:off x="3571868" y="142852"/>
            <a:ext cx="5464182" cy="1421928"/>
          </a:xfrm>
          <a:noFill/>
          <a:ln w="9525">
            <a:noFill/>
            <a:miter lim="800000"/>
            <a:headEnd/>
            <a:tailEnd/>
          </a:ln>
          <a:effectLst>
            <a:outerShdw dist="35921" dir="2700000" algn="ctr" rotWithShape="0">
              <a:srgbClr val="000000"/>
            </a:outerShdw>
          </a:effectLst>
        </p:spPr>
        <p:txBody>
          <a:bodyPr vert="horz" wrap="square" lIns="91440" tIns="45720" rIns="91440" bIns="45720" numCol="1" anchor="t" anchorCtr="0" compatLnSpc="1">
            <a:prstTxWarp prst="textNoShape">
              <a:avLst/>
            </a:prstTxWarp>
            <a:spAutoFit/>
          </a:bodyPr>
          <a:lstStyle/>
          <a:p>
            <a:pPr marL="1117600" indent="-1117600" algn="l"/>
            <a:r>
              <a:rPr lang="de-DE" sz="5400" dirty="0" smtClean="0">
                <a:ln>
                  <a:solidFill>
                    <a:srgbClr val="000000"/>
                  </a:solidFill>
                </a:ln>
              </a:rPr>
              <a:t>I.    Gott startet</a:t>
            </a:r>
            <a:br>
              <a:rPr lang="de-DE" sz="5400" dirty="0" smtClean="0">
                <a:ln>
                  <a:solidFill>
                    <a:srgbClr val="000000"/>
                  </a:solidFill>
                </a:ln>
              </a:rPr>
            </a:br>
            <a:r>
              <a:rPr lang="de-DE" sz="5400" dirty="0" smtClean="0">
                <a:ln>
                  <a:solidFill>
                    <a:srgbClr val="000000"/>
                  </a:solidFill>
                </a:ln>
              </a:rPr>
              <a:t>noch einmal</a:t>
            </a:r>
            <a:endParaRPr lang="de-CH" sz="5400" dirty="0" smtClean="0">
              <a:ln>
                <a:solidFill>
                  <a:srgbClr val="000000"/>
                </a:solidFill>
              </a:ln>
            </a:endParaRPr>
          </a:p>
        </p:txBody>
      </p:sp>
      <p:sp>
        <p:nvSpPr>
          <p:cNvPr id="3" name="Textfeld 2"/>
          <p:cNvSpPr txBox="1"/>
          <p:nvPr/>
        </p:nvSpPr>
        <p:spPr>
          <a:xfrm>
            <a:off x="8358182" y="6642556"/>
            <a:ext cx="785818" cy="215444"/>
          </a:xfrm>
          <a:prstGeom prst="rect">
            <a:avLst/>
          </a:prstGeom>
          <a:noFill/>
        </p:spPr>
        <p:txBody>
          <a:bodyPr wrap="square" rtlCol="0">
            <a:spAutoFit/>
          </a:bodyPr>
          <a:lstStyle/>
          <a:p>
            <a:r>
              <a:rPr lang="de-CH" sz="800" dirty="0" err="1" smtClean="0">
                <a:solidFill>
                  <a:srgbClr val="FFFFFF"/>
                </a:solidFill>
                <a:latin typeface="+mj-lt"/>
              </a:rPr>
              <a:t>Pixelio.de</a:t>
            </a:r>
            <a:endParaRPr lang="de-CH" sz="800" dirty="0">
              <a:solidFill>
                <a:srgbClr val="FFFFFF"/>
              </a:solidFill>
              <a:latin typeface="+mj-lt"/>
            </a:endParaRP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01072134">
  <a:themeElements>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01072134">
  <a:themeElements>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fontScheme name="1_01072134">
      <a:majorFont>
        <a:latin typeface="Arial Rounded MT Bold"/>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35921" dir="2700000" algn="ctr" rotWithShape="0">
            <a:srgbClr val="000000"/>
          </a:outerShdw>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4800" b="0" i="0" u="none" strike="noStrike" cap="none" normalizeH="0" baseline="0" smtClean="0">
            <a:ln>
              <a:noFill/>
            </a:ln>
            <a:solidFill>
              <a:schemeClr val="tx1"/>
            </a:solidFill>
            <a:effectLst/>
            <a:latin typeface="Arial" charset="0"/>
          </a:defRPr>
        </a:defPPr>
      </a:lstStyle>
    </a:lnDef>
  </a:objectDefaults>
  <a:extraClrSchemeLst>
    <a:extraClrScheme>
      <a:clrScheme name="1_01072134 1">
        <a:dk1>
          <a:srgbClr val="000000"/>
        </a:dk1>
        <a:lt1>
          <a:srgbClr val="FFFFFF"/>
        </a:lt1>
        <a:dk2>
          <a:srgbClr val="000000"/>
        </a:dk2>
        <a:lt2>
          <a:srgbClr val="333333"/>
        </a:lt2>
        <a:accent1>
          <a:srgbClr val="C0C0C0"/>
        </a:accent1>
        <a:accent2>
          <a:srgbClr val="808080"/>
        </a:accent2>
        <a:accent3>
          <a:srgbClr val="FFFFFF"/>
        </a:accent3>
        <a:accent4>
          <a:srgbClr val="000000"/>
        </a:accent4>
        <a:accent5>
          <a:srgbClr val="DCDCDC"/>
        </a:accent5>
        <a:accent6>
          <a:srgbClr val="737373"/>
        </a:accent6>
        <a:hlink>
          <a:srgbClr val="4D4D4D"/>
        </a:hlink>
        <a:folHlink>
          <a:srgbClr val="F8F8F8"/>
        </a:folHlink>
      </a:clrScheme>
      <a:clrMap bg1="lt1" tx1="dk1" bg2="lt2" tx2="dk2" accent1="accent1" accent2="accent2" accent3="accent3" accent4="accent4" accent5="accent5" accent6="accent6" hlink="hlink" folHlink="folHlink"/>
    </a:extraClrScheme>
    <a:extraClrScheme>
      <a:clrScheme name="1_01072134 2">
        <a:dk1>
          <a:srgbClr val="006699"/>
        </a:dk1>
        <a:lt1>
          <a:srgbClr val="FFFFFF"/>
        </a:lt1>
        <a:dk2>
          <a:srgbClr val="000000"/>
        </a:dk2>
        <a:lt2>
          <a:srgbClr val="808080"/>
        </a:lt2>
        <a:accent1>
          <a:srgbClr val="B1CFE7"/>
        </a:accent1>
        <a:accent2>
          <a:srgbClr val="CCCCFF"/>
        </a:accent2>
        <a:accent3>
          <a:srgbClr val="FFFFFF"/>
        </a:accent3>
        <a:accent4>
          <a:srgbClr val="005682"/>
        </a:accent4>
        <a:accent5>
          <a:srgbClr val="D5E4F1"/>
        </a:accent5>
        <a:accent6>
          <a:srgbClr val="B9B9E7"/>
        </a:accent6>
        <a:hlink>
          <a:srgbClr val="4274BE"/>
        </a:hlink>
        <a:folHlink>
          <a:srgbClr val="AF67FF"/>
        </a:folHlink>
      </a:clrScheme>
      <a:clrMap bg1="lt1" tx1="dk1" bg2="lt2" tx2="dk2" accent1="accent1" accent2="accent2" accent3="accent3" accent4="accent4" accent5="accent5" accent6="accent6" hlink="hlink" folHlink="folHlink"/>
    </a:extraClrScheme>
    <a:extraClrScheme>
      <a:clrScheme name="1_01072134 3">
        <a:dk1>
          <a:srgbClr val="003366"/>
        </a:dk1>
        <a:lt1>
          <a:srgbClr val="DEF6F1"/>
        </a:lt1>
        <a:dk2>
          <a:srgbClr val="003366"/>
        </a:dk2>
        <a:lt2>
          <a:srgbClr val="969696"/>
        </a:lt2>
        <a:accent1>
          <a:srgbClr val="FFFFFF"/>
        </a:accent1>
        <a:accent2>
          <a:srgbClr val="9CCAF0"/>
        </a:accent2>
        <a:accent3>
          <a:srgbClr val="ECFAF7"/>
        </a:accent3>
        <a:accent4>
          <a:srgbClr val="002A56"/>
        </a:accent4>
        <a:accent5>
          <a:srgbClr val="FFFFFF"/>
        </a:accent5>
        <a:accent6>
          <a:srgbClr val="8DB7D9"/>
        </a:accent6>
        <a:hlink>
          <a:srgbClr val="0066CC"/>
        </a:hlink>
        <a:folHlink>
          <a:srgbClr val="5F5F5F"/>
        </a:folHlink>
      </a:clrScheme>
      <a:clrMap bg1="lt1" tx1="dk1" bg2="lt2" tx2="dk2" accent1="accent1" accent2="accent2" accent3="accent3" accent4="accent4" accent5="accent5" accent6="accent6" hlink="hlink" folHlink="folHlink"/>
    </a:extraClrScheme>
    <a:extraClrScheme>
      <a:clrScheme name="1_01072134 4">
        <a:dk1>
          <a:srgbClr val="003366"/>
        </a:dk1>
        <a:lt1>
          <a:srgbClr val="FFFFD9"/>
        </a:lt1>
        <a:dk2>
          <a:srgbClr val="336699"/>
        </a:dk2>
        <a:lt2>
          <a:srgbClr val="777777"/>
        </a:lt2>
        <a:accent1>
          <a:srgbClr val="ECF9FE"/>
        </a:accent1>
        <a:accent2>
          <a:srgbClr val="2569A7"/>
        </a:accent2>
        <a:accent3>
          <a:srgbClr val="FFFFE9"/>
        </a:accent3>
        <a:accent4>
          <a:srgbClr val="002A56"/>
        </a:accent4>
        <a:accent5>
          <a:srgbClr val="F4FBFE"/>
        </a:accent5>
        <a:accent6>
          <a:srgbClr val="205E97"/>
        </a:accent6>
        <a:hlink>
          <a:srgbClr val="0099CC"/>
        </a:hlink>
        <a:folHlink>
          <a:srgbClr val="FF9900"/>
        </a:folHlink>
      </a:clrScheme>
      <a:clrMap bg1="lt1" tx1="dk1" bg2="lt2" tx2="dk2" accent1="accent1" accent2="accent2" accent3="accent3" accent4="accent4" accent5="accent5" accent6="accent6" hlink="hlink" folHlink="folHlink"/>
    </a:extraClrScheme>
    <a:extraClrScheme>
      <a:clrScheme name="1_01072134 5">
        <a:dk1>
          <a:srgbClr val="336699"/>
        </a:dk1>
        <a:lt1>
          <a:srgbClr val="EBF1F7"/>
        </a:lt1>
        <a:dk2>
          <a:srgbClr val="5F5F5F"/>
        </a:dk2>
        <a:lt2>
          <a:srgbClr val="005A58"/>
        </a:lt2>
        <a:accent1>
          <a:srgbClr val="B2C7D6"/>
        </a:accent1>
        <a:accent2>
          <a:srgbClr val="698CCB"/>
        </a:accent2>
        <a:accent3>
          <a:srgbClr val="F3F7FA"/>
        </a:accent3>
        <a:accent4>
          <a:srgbClr val="2A5682"/>
        </a:accent4>
        <a:accent5>
          <a:srgbClr val="D5E0E8"/>
        </a:accent5>
        <a:accent6>
          <a:srgbClr val="5E7EB8"/>
        </a:accent6>
        <a:hlink>
          <a:srgbClr val="DFEFFF"/>
        </a:hlink>
        <a:folHlink>
          <a:srgbClr val="003399"/>
        </a:folHlink>
      </a:clrScheme>
      <a:clrMap bg1="lt1" tx1="dk1" bg2="lt2" tx2="dk2" accent1="accent1" accent2="accent2" accent3="accent3" accent4="accent4" accent5="accent5" accent6="accent6" hlink="hlink" folHlink="folHlink"/>
    </a:extraClrScheme>
    <a:extraClrScheme>
      <a:clrScheme name="1_01072134 6">
        <a:dk1>
          <a:srgbClr val="005A58"/>
        </a:dk1>
        <a:lt1>
          <a:srgbClr val="006699"/>
        </a:lt1>
        <a:dk2>
          <a:srgbClr val="0058B8"/>
        </a:dk2>
        <a:lt2>
          <a:srgbClr val="336699"/>
        </a:lt2>
        <a:accent1>
          <a:srgbClr val="98BED8"/>
        </a:accent1>
        <a:accent2>
          <a:srgbClr val="6D6FC7"/>
        </a:accent2>
        <a:accent3>
          <a:srgbClr val="AAB4D8"/>
        </a:accent3>
        <a:accent4>
          <a:srgbClr val="005682"/>
        </a:accent4>
        <a:accent5>
          <a:srgbClr val="CADBE9"/>
        </a:accent5>
        <a:accent6>
          <a:srgbClr val="6264B4"/>
        </a:accent6>
        <a:hlink>
          <a:srgbClr val="CCECFF"/>
        </a:hlink>
        <a:folHlink>
          <a:srgbClr val="0033CC"/>
        </a:folHlink>
      </a:clrScheme>
      <a:clrMap bg1="dk2" tx1="lt1" bg2="dk1" tx2="lt2" accent1="accent1" accent2="accent2" accent3="accent3" accent4="accent4" accent5="accent5" accent6="accent6" hlink="hlink" folHlink="folHlink"/>
    </a:extraClrScheme>
    <a:extraClrScheme>
      <a:clrScheme name="1_01072134 7">
        <a:dk1>
          <a:srgbClr val="336699"/>
        </a:dk1>
        <a:lt1>
          <a:srgbClr val="C0C0C0"/>
        </a:lt1>
        <a:dk2>
          <a:srgbClr val="49718D"/>
        </a:dk2>
        <a:lt2>
          <a:srgbClr val="5C1F00"/>
        </a:lt2>
        <a:accent1>
          <a:srgbClr val="DDDDDD"/>
        </a:accent1>
        <a:accent2>
          <a:srgbClr val="BE7960"/>
        </a:accent2>
        <a:accent3>
          <a:srgbClr val="DCDCDC"/>
        </a:accent3>
        <a:accent4>
          <a:srgbClr val="2A5682"/>
        </a:accent4>
        <a:accent5>
          <a:srgbClr val="EBEBEB"/>
        </a:accent5>
        <a:accent6>
          <a:srgbClr val="AC6D56"/>
        </a:accent6>
        <a:hlink>
          <a:srgbClr val="65A0BD"/>
        </a:hlink>
        <a:folHlink>
          <a:srgbClr val="D3A219"/>
        </a:folHlink>
      </a:clrScheme>
      <a:clrMap bg1="lt1" tx1="dk1" bg2="lt2" tx2="dk2" accent1="accent1" accent2="accent2" accent3="accent3" accent4="accent4" accent5="accent5" accent6="accent6" hlink="hlink" folHlink="folHlink"/>
    </a:extraClrScheme>
    <a:extraClrScheme>
      <a:clrScheme name="1_01072134 8">
        <a:dk1>
          <a:srgbClr val="336699"/>
        </a:dk1>
        <a:lt1>
          <a:srgbClr val="0099CC"/>
        </a:lt1>
        <a:dk2>
          <a:srgbClr val="000066"/>
        </a:dk2>
        <a:lt2>
          <a:srgbClr val="336699"/>
        </a:lt2>
        <a:accent1>
          <a:srgbClr val="336699"/>
        </a:accent1>
        <a:accent2>
          <a:srgbClr val="DDDDDD"/>
        </a:accent2>
        <a:accent3>
          <a:srgbClr val="AAAAB8"/>
        </a:accent3>
        <a:accent4>
          <a:srgbClr val="0082AE"/>
        </a:accent4>
        <a:accent5>
          <a:srgbClr val="ADB8CA"/>
        </a:accent5>
        <a:accent6>
          <a:srgbClr val="C8C8C8"/>
        </a:accent6>
        <a:hlink>
          <a:srgbClr val="7AC3EC"/>
        </a:hlink>
        <a:folHlink>
          <a:srgbClr val="D7EAFF"/>
        </a:folHlink>
      </a:clrScheme>
      <a:clrMap bg1="dk2" tx1="lt1" bg2="dk1" tx2="lt2" accent1="accent1" accent2="accent2" accent3="accent3" accent4="accent4" accent5="accent5" accent6="accent6" hlink="hlink" folHlink="folHlink"/>
    </a:extraClrScheme>
    <a:extraClrScheme>
      <a:clrScheme name="1_01072134 9">
        <a:dk1>
          <a:srgbClr val="2846A4"/>
        </a:dk1>
        <a:lt1>
          <a:srgbClr val="566272"/>
        </a:lt1>
        <a:dk2>
          <a:srgbClr val="004B70"/>
        </a:dk2>
        <a:lt2>
          <a:srgbClr val="777777"/>
        </a:lt2>
        <a:accent1>
          <a:srgbClr val="9CA5AA"/>
        </a:accent1>
        <a:accent2>
          <a:srgbClr val="88B2D2"/>
        </a:accent2>
        <a:accent3>
          <a:srgbClr val="B4B7BC"/>
        </a:accent3>
        <a:accent4>
          <a:srgbClr val="213A8B"/>
        </a:accent4>
        <a:accent5>
          <a:srgbClr val="CBCFD2"/>
        </a:accent5>
        <a:accent6>
          <a:srgbClr val="7BA1BE"/>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1_01072134 10">
        <a:dk1>
          <a:srgbClr val="003366"/>
        </a:dk1>
        <a:lt1>
          <a:srgbClr val="FFFFFF"/>
        </a:lt1>
        <a:dk2>
          <a:srgbClr val="003366"/>
        </a:dk2>
        <a:lt2>
          <a:srgbClr val="808080"/>
        </a:lt2>
        <a:accent1>
          <a:srgbClr val="B7D6E7"/>
        </a:accent1>
        <a:accent2>
          <a:srgbClr val="24446A"/>
        </a:accent2>
        <a:accent3>
          <a:srgbClr val="FFFFFF"/>
        </a:accent3>
        <a:accent4>
          <a:srgbClr val="002A56"/>
        </a:accent4>
        <a:accent5>
          <a:srgbClr val="D8E8F1"/>
        </a:accent5>
        <a:accent6>
          <a:srgbClr val="203D5F"/>
        </a:accent6>
        <a:hlink>
          <a:srgbClr val="518FB1"/>
        </a:hlink>
        <a:folHlink>
          <a:srgbClr val="333333"/>
        </a:folHlink>
      </a:clrScheme>
      <a:clrMap bg1="lt1" tx1="dk1" bg2="lt2" tx2="dk2" accent1="accent1" accent2="accent2" accent3="accent3" accent4="accent4" accent5="accent5" accent6="accent6" hlink="hlink" folHlink="folHlink"/>
    </a:extraClrScheme>
    <a:extraClrScheme>
      <a:clrScheme name="1_01072134 11">
        <a:dk1>
          <a:srgbClr val="336699"/>
        </a:dk1>
        <a:lt1>
          <a:srgbClr val="FFFFFF"/>
        </a:lt1>
        <a:dk2>
          <a:srgbClr val="003399"/>
        </a:dk2>
        <a:lt2>
          <a:srgbClr val="969696"/>
        </a:lt2>
        <a:accent1>
          <a:srgbClr val="CCECFF"/>
        </a:accent1>
        <a:accent2>
          <a:srgbClr val="6A90BA"/>
        </a:accent2>
        <a:accent3>
          <a:srgbClr val="FFFFFF"/>
        </a:accent3>
        <a:accent4>
          <a:srgbClr val="2A5682"/>
        </a:accent4>
        <a:accent5>
          <a:srgbClr val="E2F4FF"/>
        </a:accent5>
        <a:accent6>
          <a:srgbClr val="5F82A8"/>
        </a:accent6>
        <a:hlink>
          <a:srgbClr val="CC3300"/>
        </a:hlink>
        <a:folHlink>
          <a:srgbClr val="336699"/>
        </a:folHlink>
      </a:clrScheme>
      <a:clrMap bg1="lt1" tx1="dk1" bg2="lt2" tx2="dk2" accent1="accent1" accent2="accent2" accent3="accent3" accent4="accent4" accent5="accent5" accent6="accent6" hlink="hlink" folHlink="folHlink"/>
    </a:extraClrScheme>
    <a:extraClrScheme>
      <a:clrScheme name="1_01072134 12">
        <a:dk1>
          <a:srgbClr val="4D4D4D"/>
        </a:dk1>
        <a:lt1>
          <a:srgbClr val="666699"/>
        </a:lt1>
        <a:dk2>
          <a:srgbClr val="36587E"/>
        </a:dk2>
        <a:lt2>
          <a:srgbClr val="3E3E5C"/>
        </a:lt2>
        <a:accent1>
          <a:srgbClr val="90AFCC"/>
        </a:accent1>
        <a:accent2>
          <a:srgbClr val="2170AB"/>
        </a:accent2>
        <a:accent3>
          <a:srgbClr val="B8B8CA"/>
        </a:accent3>
        <a:accent4>
          <a:srgbClr val="404040"/>
        </a:accent4>
        <a:accent5>
          <a:srgbClr val="C6D4E2"/>
        </a:accent5>
        <a:accent6>
          <a:srgbClr val="1D659B"/>
        </a:accent6>
        <a:hlink>
          <a:srgbClr val="A8CCF0"/>
        </a:hlink>
        <a:folHlink>
          <a:srgbClr val="DDDDDD"/>
        </a:folHlink>
      </a:clrScheme>
      <a:clrMap bg1="lt1" tx1="dk1" bg2="lt2" tx2="dk2" accent1="accent1" accent2="accent2" accent3="accent3" accent4="accent4" accent5="accent5" accent6="accent6" hlink="hlink" folHlink="folHlink"/>
    </a:extraClrScheme>
    <a:extraClrScheme>
      <a:clrScheme name="1_01072134 13">
        <a:dk1>
          <a:srgbClr val="2D5C8B"/>
        </a:dk1>
        <a:lt1>
          <a:srgbClr val="E0EAF4"/>
        </a:lt1>
        <a:dk2>
          <a:srgbClr val="35648B"/>
        </a:dk2>
        <a:lt2>
          <a:srgbClr val="2D2015"/>
        </a:lt2>
        <a:accent1>
          <a:srgbClr val="92A4B0"/>
        </a:accent1>
        <a:accent2>
          <a:srgbClr val="8F5F2F"/>
        </a:accent2>
        <a:accent3>
          <a:srgbClr val="EDF3F8"/>
        </a:accent3>
        <a:accent4>
          <a:srgbClr val="254D76"/>
        </a:accent4>
        <a:accent5>
          <a:srgbClr val="C7CFD4"/>
        </a:accent5>
        <a:accent6>
          <a:srgbClr val="81552A"/>
        </a:accent6>
        <a:hlink>
          <a:srgbClr val="EADF7A"/>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755</Words>
  <Application>Microsoft Office PowerPoint</Application>
  <PresentationFormat>Bildschirmpräsentation (4:3)</PresentationFormat>
  <Paragraphs>58</Paragraphs>
  <Slides>29</Slides>
  <Notes>0</Notes>
  <HiddenSlides>0</HiddenSlides>
  <MMClips>0</MMClips>
  <ScaleCrop>false</ScaleCrop>
  <HeadingPairs>
    <vt:vector size="4" baseType="variant">
      <vt:variant>
        <vt:lpstr>Design</vt:lpstr>
      </vt:variant>
      <vt:variant>
        <vt:i4>2</vt:i4>
      </vt:variant>
      <vt:variant>
        <vt:lpstr>Folientitel</vt:lpstr>
      </vt:variant>
      <vt:variant>
        <vt:i4>29</vt:i4>
      </vt:variant>
    </vt:vector>
  </HeadingPairs>
  <TitlesOfParts>
    <vt:vector size="31" baseType="lpstr">
      <vt:lpstr>01072134</vt:lpstr>
      <vt:lpstr>1_01072134</vt:lpstr>
      <vt:lpstr>Gott ist nicht stur!</vt:lpstr>
      <vt:lpstr>PowerPoint-Präsentation</vt:lpstr>
      <vt:lpstr>„Ach, Herr, du mein Gott! Ich kann doch nicht reden, ich bin noch zu jung!“</vt:lpstr>
      <vt:lpstr>„Verflucht sei der Tag, an dem ich geboren wurde, ausgelöscht der Tag, an dem meine Mutter mich zur Welt brachte!“</vt:lpstr>
      <vt:lpstr>„Warum musste ich den Mutterschoss verlassen, um nichts als Elend und Kummer zu erleben und in Schande zu enden!“</vt:lpstr>
      <vt:lpstr>„Aber wenn ich mir sage: ‚Ich will nicht mehr an Gott denken und nicht mehr in seinem Auftrag reden‘, dann brennt dein Wort in meinem Innern wie ein Feuer.“</vt:lpstr>
      <vt:lpstr>„Ich nehme meine ganze Kraft zusammen, um es zurückzuhalten – ich kann es nicht.“</vt:lpstr>
      <vt:lpstr>Gott ist nicht stur!</vt:lpstr>
      <vt:lpstr>I.    Gott startet noch einmal</vt:lpstr>
      <vt:lpstr>„Wenn ihm ein Gefäss unter den Händen misslang, dann machte er aus dem Ton ein anderes, ganz wie er es für richtig hielt.“ </vt:lpstr>
      <vt:lpstr>„Kann ich es mit euch Leuten von Israel nicht genauso machen? Wie der Ton in der Hand des Töpfers, so seid ihr in meiner Hand.“</vt:lpstr>
      <vt:lpstr>„Mein Volk aber hat mich vergessen; es opfert Göttern, die keine sind. Von ihnen verführt, begann es, auf seinem Weg zu stolpern, ja, seinen Weg zu verlassen und in die Irre zu gehen.“ </vt:lpstr>
      <vt:lpstr>„Kommt doch zurück von eurem verkehrten Weg! Ändert euer Leben und Tun!“ </vt:lpstr>
      <vt:lpstr>„Meint ihr, ich hätte Freude daran, wenn ein Mensch wegen seiner Vergehen sterben muss?“, sagt Gott, der Herr. „Nein, ich freue mich, wenn er von seinem falschen Weg umkehrt und am Leben bleibt!“</vt:lpstr>
      <vt:lpstr>„Wenn jemand zu Christus gehört, ist er eine neue Schöpfung. Das Alte ist vergangen; etwas ganz Neues hat begonnen!“</vt:lpstr>
      <vt:lpstr>„Denn Gott hat der Welt seine Liebe dadurch gezeigt, dass er seinen einzigen Sohn für sie hergab, damit jeder, der an ihn glaubt, das ewige Leben hat und nicht verloren geht.“</vt:lpstr>
      <vt:lpstr>II.   Gott ändert  seinen Plan</vt:lpstr>
      <vt:lpstr>„Einmal sage ich zu einem Volk oder Königreich, dass ich es ausreissen oder zerstören will.“</vt:lpstr>
      <vt:lpstr>„Ein anderes Mal sage ich zu einem Volk oder Königreich, dass ich es aufbauen und fest einpflanzen will.“</vt:lpstr>
      <vt:lpstr>„Weh dem Menschen, der seinen Schöpfer zur Rechenschaft zieht! Aus Erde ist er gemacht; vor dem, der ihn geformt hat, ist er nicht mehr als eine Tonscherbe! Sagt vielleicht der Ton zum Töpfer: ‚Was machst du da?‘ Hält er ihm vor: ‚Was du formst, ist misslungen!‘?“ </vt:lpstr>
      <vt:lpstr>„Wenn dann dieses Volk sich ändert und sein böses Treiben lässt, tut es mir Leid und ich führe nicht aus, was ich ihm angedroht habe.“</vt:lpstr>
      <vt:lpstr>„Vielleicht lässt Gott sich umstimmen. Vielleicht können wir seinen schweren Zorn besänftigen und er lässt uns am Leben.“</vt:lpstr>
      <vt:lpstr>„Gott sah, dass sie sich von ihrem bösen Treiben abwandten. Da tat es ihm Leid, sie zu vernichten, und er führte seine Drohung nicht aus.“</vt:lpstr>
      <vt:lpstr> „Ach Herr, genau das habe ich vermutet, als ich noch zu Hause war! Darum wollte ich ja auch nach Spanien fliehen. Ich wusste es doch: Du bist voll Liebe und Erbarmen, du hast Geduld, deine Güte kennt keine Grenzen. Das Unheil, das du androhst, tut dir hinterher Leid.“ </vt:lpstr>
      <vt:lpstr>„Wenn dann dieses Volk tut, was mir missfällt, und mir nicht gehorcht, dann lasse ich nichts von all dem Guten kommen, das ich ihm versprochen hatte.“ </vt:lpstr>
      <vt:lpstr>„Daraus wird nichts! Wir werden unsere eigenen Pläne ausführen und so böse und starrsinnig sein, wie es uns gefällt!“</vt:lpstr>
      <vt:lpstr>Schlussgedanke </vt:lpstr>
      <vt:lpstr> „Wir wollen also voll Zuversicht vor den Thron unseres gnädigen Gottes treten, damit er uns sein Erbarmen schenkt und uns seine Gnade erfahren lässt und wir zur rechten Zeit die Hilfe bekommen, die wir brauchen.“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Gott ist nicht stur! - Folien</dc:title>
  <dc:creator>Jürg Birnstiel</dc:creator>
  <cp:lastModifiedBy>Name</cp:lastModifiedBy>
  <cp:revision>966</cp:revision>
  <cp:lastPrinted>1601-01-01T00:00:00Z</cp:lastPrinted>
  <dcterms:created xsi:type="dcterms:W3CDTF">2005-04-13T18:10:29Z</dcterms:created>
  <dcterms:modified xsi:type="dcterms:W3CDTF">2010-07-17T18:21:24Z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TC010721341031</vt:lpwstr>
  </property>
</Properties>
</file>