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26"/>
  </p:notesMasterIdLst>
  <p:sldIdLst>
    <p:sldId id="256" r:id="rId3"/>
    <p:sldId id="1141" r:id="rId4"/>
    <p:sldId id="1162" r:id="rId5"/>
    <p:sldId id="1146" r:id="rId6"/>
    <p:sldId id="1127" r:id="rId7"/>
    <p:sldId id="1128" r:id="rId8"/>
    <p:sldId id="430" r:id="rId9"/>
    <p:sldId id="1163" r:id="rId10"/>
    <p:sldId id="1061" r:id="rId11"/>
    <p:sldId id="1114" r:id="rId12"/>
    <p:sldId id="1142" r:id="rId13"/>
    <p:sldId id="1165" r:id="rId14"/>
    <p:sldId id="1115" r:id="rId15"/>
    <p:sldId id="1166" r:id="rId16"/>
    <p:sldId id="1167" r:id="rId17"/>
    <p:sldId id="1145" r:id="rId18"/>
    <p:sldId id="1168" r:id="rId19"/>
    <p:sldId id="1169" r:id="rId20"/>
    <p:sldId id="1170" r:id="rId21"/>
    <p:sldId id="263" r:id="rId22"/>
    <p:sldId id="1124" r:id="rId23"/>
    <p:sldId id="1121" r:id="rId24"/>
    <p:sldId id="325" r:id="rId25"/>
  </p:sldIdLst>
  <p:sldSz cx="9144000" cy="6858000" type="screen4x3"/>
  <p:notesSz cx="6858000" cy="9144000"/>
  <p:defaultTextStyle>
    <a:defPPr>
      <a:defRPr lang="de-CH"/>
    </a:defPPr>
    <a:lvl1pPr algn="l" rtl="0" fontAlgn="base">
      <a:spcBef>
        <a:spcPct val="0"/>
      </a:spcBef>
      <a:spcAft>
        <a:spcPct val="0"/>
      </a:spcAft>
      <a:defRPr sz="4800" kern="1200">
        <a:solidFill>
          <a:schemeClr val="tx1"/>
        </a:solidFill>
        <a:latin typeface="Arial" charset="0"/>
        <a:ea typeface="+mn-ea"/>
        <a:cs typeface="+mn-cs"/>
      </a:defRPr>
    </a:lvl1pPr>
    <a:lvl2pPr marL="457200" algn="l" rtl="0" fontAlgn="base">
      <a:spcBef>
        <a:spcPct val="0"/>
      </a:spcBef>
      <a:spcAft>
        <a:spcPct val="0"/>
      </a:spcAft>
      <a:defRPr sz="4800" kern="1200">
        <a:solidFill>
          <a:schemeClr val="tx1"/>
        </a:solidFill>
        <a:latin typeface="Arial" charset="0"/>
        <a:ea typeface="+mn-ea"/>
        <a:cs typeface="+mn-cs"/>
      </a:defRPr>
    </a:lvl2pPr>
    <a:lvl3pPr marL="914400" algn="l" rtl="0" fontAlgn="base">
      <a:spcBef>
        <a:spcPct val="0"/>
      </a:spcBef>
      <a:spcAft>
        <a:spcPct val="0"/>
      </a:spcAft>
      <a:defRPr sz="4800" kern="1200">
        <a:solidFill>
          <a:schemeClr val="tx1"/>
        </a:solidFill>
        <a:latin typeface="Arial" charset="0"/>
        <a:ea typeface="+mn-ea"/>
        <a:cs typeface="+mn-cs"/>
      </a:defRPr>
    </a:lvl3pPr>
    <a:lvl4pPr marL="1371600" algn="l" rtl="0" fontAlgn="base">
      <a:spcBef>
        <a:spcPct val="0"/>
      </a:spcBef>
      <a:spcAft>
        <a:spcPct val="0"/>
      </a:spcAft>
      <a:defRPr sz="4800" kern="1200">
        <a:solidFill>
          <a:schemeClr val="tx1"/>
        </a:solidFill>
        <a:latin typeface="Arial" charset="0"/>
        <a:ea typeface="+mn-ea"/>
        <a:cs typeface="+mn-cs"/>
      </a:defRPr>
    </a:lvl4pPr>
    <a:lvl5pPr marL="1828800" algn="l" rtl="0" fontAlgn="base">
      <a:spcBef>
        <a:spcPct val="0"/>
      </a:spcBef>
      <a:spcAft>
        <a:spcPct val="0"/>
      </a:spcAft>
      <a:defRPr sz="4800" kern="1200">
        <a:solidFill>
          <a:schemeClr val="tx1"/>
        </a:solidFill>
        <a:latin typeface="Arial" charset="0"/>
        <a:ea typeface="+mn-ea"/>
        <a:cs typeface="+mn-cs"/>
      </a:defRPr>
    </a:lvl5pPr>
    <a:lvl6pPr marL="2286000" algn="l" defTabSz="914400" rtl="0" eaLnBrk="1" latinLnBrk="0" hangingPunct="1">
      <a:defRPr sz="4800" kern="1200">
        <a:solidFill>
          <a:schemeClr val="tx1"/>
        </a:solidFill>
        <a:latin typeface="Arial" charset="0"/>
        <a:ea typeface="+mn-ea"/>
        <a:cs typeface="+mn-cs"/>
      </a:defRPr>
    </a:lvl6pPr>
    <a:lvl7pPr marL="2743200" algn="l" defTabSz="914400" rtl="0" eaLnBrk="1" latinLnBrk="0" hangingPunct="1">
      <a:defRPr sz="4800" kern="1200">
        <a:solidFill>
          <a:schemeClr val="tx1"/>
        </a:solidFill>
        <a:latin typeface="Arial" charset="0"/>
        <a:ea typeface="+mn-ea"/>
        <a:cs typeface="+mn-cs"/>
      </a:defRPr>
    </a:lvl7pPr>
    <a:lvl8pPr marL="3200400" algn="l" defTabSz="914400" rtl="0" eaLnBrk="1" latinLnBrk="0" hangingPunct="1">
      <a:defRPr sz="4800" kern="1200">
        <a:solidFill>
          <a:schemeClr val="tx1"/>
        </a:solidFill>
        <a:latin typeface="Arial" charset="0"/>
        <a:ea typeface="+mn-ea"/>
        <a:cs typeface="+mn-cs"/>
      </a:defRPr>
    </a:lvl8pPr>
    <a:lvl9pPr marL="3657600" algn="l" defTabSz="914400" rtl="0" eaLnBrk="1" latinLnBrk="0" hangingPunct="1">
      <a:defRPr sz="4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000066"/>
    <a:srgbClr val="CC0000"/>
    <a:srgbClr val="FFFF00"/>
    <a:srgbClr val="FFCC00"/>
    <a:srgbClr val="A50021"/>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74" autoAdjust="0"/>
    <p:restoredTop sz="90221" autoAdjust="0"/>
  </p:normalViewPr>
  <p:slideViewPr>
    <p:cSldViewPr>
      <p:cViewPr varScale="1">
        <p:scale>
          <a:sx n="119" d="100"/>
          <a:sy n="119" d="100"/>
        </p:scale>
        <p:origin x="-141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67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4167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de-DE"/>
          </a:p>
        </p:txBody>
      </p:sp>
      <p:sp>
        <p:nvSpPr>
          <p:cNvPr id="4167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167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167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de-DE"/>
          </a:p>
        </p:txBody>
      </p:sp>
      <p:sp>
        <p:nvSpPr>
          <p:cNvPr id="4167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4958D01-972E-4402-9164-DD11B4DE034A}" type="slidenum">
              <a:rPr lang="de-DE"/>
              <a:pPr/>
              <a:t>‹Nr.›</a:t>
            </a:fld>
            <a:endParaRPr lang="de-DE"/>
          </a:p>
        </p:txBody>
      </p:sp>
    </p:spTree>
    <p:extLst>
      <p:ext uri="{BB962C8B-B14F-4D97-AF65-F5344CB8AC3E}">
        <p14:creationId xmlns:p14="http://schemas.microsoft.com/office/powerpoint/2010/main" val="347457598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2133600"/>
            <a:ext cx="6705600" cy="1905000"/>
          </a:xfrm>
        </p:spPr>
        <p:txBody>
          <a:bodyPr/>
          <a:lstStyle>
            <a:lvl1pPr>
              <a:defRPr sz="4400"/>
            </a:lvl1pPr>
          </a:lstStyle>
          <a:p>
            <a:r>
              <a:rPr lang="de-CH"/>
              <a:t>Titelmasterformat durch Klicken bearbeiten</a:t>
            </a:r>
          </a:p>
        </p:txBody>
      </p:sp>
      <p:sp>
        <p:nvSpPr>
          <p:cNvPr id="3075" name="Rectangle 3"/>
          <p:cNvSpPr>
            <a:spLocks noGrp="1" noChangeArrowheads="1"/>
          </p:cNvSpPr>
          <p:nvPr>
            <p:ph type="subTitle" idx="1"/>
          </p:nvPr>
        </p:nvSpPr>
        <p:spPr>
          <a:xfrm>
            <a:off x="1143000" y="4419600"/>
            <a:ext cx="6858000" cy="1601788"/>
          </a:xfrm>
          <a:effectLst>
            <a:outerShdw dist="35921" dir="2700000" algn="ctr" rotWithShape="0">
              <a:srgbClr val="000000"/>
            </a:outerShdw>
          </a:effectLst>
        </p:spPr>
        <p:txBody>
          <a:bodyPr/>
          <a:lstStyle>
            <a:lvl1pPr marL="0" indent="0" algn="ctr">
              <a:buFontTx/>
              <a:buNone/>
              <a:defRPr>
                <a:solidFill>
                  <a:srgbClr val="FFFFFF"/>
                </a:solidFill>
                <a:latin typeface="Arial Rounded MT Bold" pitchFamily="34" charset="0"/>
              </a:defRPr>
            </a:lvl1pPr>
          </a:lstStyle>
          <a:p>
            <a:r>
              <a:rPr lang="de-CH"/>
              <a:t>Formatvorlage des Untertitelmasters durch Klicken bearbeiten</a:t>
            </a:r>
          </a:p>
        </p:txBody>
      </p:sp>
      <p:sp>
        <p:nvSpPr>
          <p:cNvPr id="3076" name="Rectangle 4"/>
          <p:cNvSpPr>
            <a:spLocks noGrp="1" noChangeArrowheads="1"/>
          </p:cNvSpPr>
          <p:nvPr>
            <p:ph type="dt" sz="half" idx="2"/>
          </p:nvPr>
        </p:nvSpPr>
        <p:spPr>
          <a:xfrm>
            <a:off x="228600" y="6248400"/>
            <a:ext cx="1905000" cy="457200"/>
          </a:xfrm>
        </p:spPr>
        <p:txBody>
          <a:bodyPr/>
          <a:lstStyle>
            <a:lvl1pPr>
              <a:defRPr/>
            </a:lvl1pPr>
          </a:lstStyle>
          <a:p>
            <a:endParaRPr lang="de-CH"/>
          </a:p>
        </p:txBody>
      </p:sp>
      <p:sp>
        <p:nvSpPr>
          <p:cNvPr id="3077" name="Rectangle 5"/>
          <p:cNvSpPr>
            <a:spLocks noGrp="1" noChangeArrowheads="1"/>
          </p:cNvSpPr>
          <p:nvPr>
            <p:ph type="ftr" sz="quarter" idx="3"/>
          </p:nvPr>
        </p:nvSpPr>
        <p:spPr>
          <a:xfrm>
            <a:off x="2362200" y="6248400"/>
            <a:ext cx="4343400" cy="457200"/>
          </a:xfrm>
        </p:spPr>
        <p:txBody>
          <a:bodyPr/>
          <a:lstStyle>
            <a:lvl1pPr>
              <a:defRPr/>
            </a:lvl1pPr>
          </a:lstStyle>
          <a:p>
            <a:endParaRPr lang="de-CH"/>
          </a:p>
        </p:txBody>
      </p:sp>
      <p:sp>
        <p:nvSpPr>
          <p:cNvPr id="3078" name="Rectangle 6"/>
          <p:cNvSpPr>
            <a:spLocks noGrp="1" noChangeArrowheads="1"/>
          </p:cNvSpPr>
          <p:nvPr>
            <p:ph type="sldNum" sz="quarter" idx="4"/>
          </p:nvPr>
        </p:nvSpPr>
        <p:spPr>
          <a:xfrm>
            <a:off x="7010400" y="6248400"/>
            <a:ext cx="1905000" cy="457200"/>
          </a:xfrm>
        </p:spPr>
        <p:txBody>
          <a:bodyPr/>
          <a:lstStyle>
            <a:lvl1pPr>
              <a:defRPr/>
            </a:lvl1pPr>
          </a:lstStyle>
          <a:p>
            <a:fld id="{25F393E1-9487-40D9-9C76-FDBAC8790A90}" type="slidenum">
              <a:rPr lang="de-CH"/>
              <a:pPr/>
              <a:t>‹Nr.›</a:t>
            </a:fld>
            <a:endParaRPr lang="de-CH"/>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83119B74-C38A-4131-9B94-4B0FE25040F2}" type="slidenum">
              <a:rPr lang="de-CH"/>
              <a:pPr/>
              <a:t>‹Nr.›</a:t>
            </a:fld>
            <a:endParaRPr lang="de-CH"/>
          </a:p>
        </p:txBody>
      </p:sp>
    </p:spTree>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C7C8A486-E23A-455A-A7E6-DB79AC8C944D}" type="slidenum">
              <a:rPr lang="de-CH"/>
              <a:pPr/>
              <a:t>‹Nr.›</a:t>
            </a:fld>
            <a:endParaRPr lang="de-CH"/>
          </a:p>
        </p:txBody>
      </p:sp>
    </p:spTree>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77538" name="Rectangle 2"/>
          <p:cNvSpPr>
            <a:spLocks noGrp="1" noChangeArrowheads="1"/>
          </p:cNvSpPr>
          <p:nvPr>
            <p:ph type="ctrTitle"/>
          </p:nvPr>
        </p:nvSpPr>
        <p:spPr>
          <a:xfrm>
            <a:off x="1219200" y="2133600"/>
            <a:ext cx="6705600" cy="1905000"/>
          </a:xfrm>
        </p:spPr>
        <p:txBody>
          <a:bodyPr/>
          <a:lstStyle>
            <a:lvl1pPr algn="ctr">
              <a:defRPr sz="4400"/>
            </a:lvl1pPr>
          </a:lstStyle>
          <a:p>
            <a:r>
              <a:rPr lang="de-CH"/>
              <a:t>Titelmasterformat durch Klicken bearbeiten</a:t>
            </a:r>
          </a:p>
        </p:txBody>
      </p:sp>
      <p:sp>
        <p:nvSpPr>
          <p:cNvPr id="577539" name="Rectangle 3"/>
          <p:cNvSpPr>
            <a:spLocks noGrp="1" noChangeArrowheads="1"/>
          </p:cNvSpPr>
          <p:nvPr>
            <p:ph type="subTitle" idx="1"/>
          </p:nvPr>
        </p:nvSpPr>
        <p:spPr>
          <a:xfrm>
            <a:off x="1143000" y="4419600"/>
            <a:ext cx="6858000" cy="685800"/>
          </a:xfrm>
          <a:effectLst>
            <a:outerShdw dist="35921" dir="2700000" algn="ctr" rotWithShape="0">
              <a:srgbClr val="000000"/>
            </a:outerShdw>
          </a:effectLst>
        </p:spPr>
        <p:txBody>
          <a:bodyPr/>
          <a:lstStyle>
            <a:lvl1pPr marL="0" indent="0" algn="ctr">
              <a:buFontTx/>
              <a:buNone/>
              <a:defRPr>
                <a:solidFill>
                  <a:srgbClr val="FFFFFF"/>
                </a:solidFill>
                <a:latin typeface="Arial Rounded MT Bold" pitchFamily="34" charset="0"/>
              </a:defRPr>
            </a:lvl1pPr>
          </a:lstStyle>
          <a:p>
            <a:r>
              <a:rPr lang="de-CH"/>
              <a:t>Formatvorlage des Untertitelmasters durch Klicken bearbeiten</a:t>
            </a:r>
          </a:p>
        </p:txBody>
      </p:sp>
      <p:sp>
        <p:nvSpPr>
          <p:cNvPr id="577540" name="Rectangle 4"/>
          <p:cNvSpPr>
            <a:spLocks noGrp="1" noChangeArrowheads="1"/>
          </p:cNvSpPr>
          <p:nvPr>
            <p:ph type="dt" sz="half" idx="2"/>
          </p:nvPr>
        </p:nvSpPr>
        <p:spPr>
          <a:xfrm>
            <a:off x="228600" y="6248400"/>
            <a:ext cx="1905000" cy="457200"/>
          </a:xfrm>
          <a:effectLst>
            <a:outerShdw dist="35921" dir="2700000" algn="ctr" rotWithShape="0">
              <a:srgbClr val="000000"/>
            </a:outerShdw>
          </a:effectLst>
        </p:spPr>
        <p:txBody>
          <a:bodyPr/>
          <a:lstStyle>
            <a:lvl1pPr>
              <a:defRPr>
                <a:solidFill>
                  <a:srgbClr val="FFFFFF"/>
                </a:solidFill>
                <a:latin typeface="+mj-lt"/>
              </a:defRPr>
            </a:lvl1pPr>
          </a:lstStyle>
          <a:p>
            <a:endParaRPr lang="de-CH"/>
          </a:p>
        </p:txBody>
      </p:sp>
      <p:sp>
        <p:nvSpPr>
          <p:cNvPr id="577541" name="Rectangle 5"/>
          <p:cNvSpPr>
            <a:spLocks noGrp="1" noChangeArrowheads="1"/>
          </p:cNvSpPr>
          <p:nvPr>
            <p:ph type="ftr" sz="quarter" idx="3"/>
          </p:nvPr>
        </p:nvSpPr>
        <p:spPr>
          <a:xfrm>
            <a:off x="2362200" y="6248400"/>
            <a:ext cx="4343400" cy="457200"/>
          </a:xfrm>
          <a:effectLst>
            <a:outerShdw dist="35921" dir="2700000" algn="ctr" rotWithShape="0">
              <a:srgbClr val="000000"/>
            </a:outerShdw>
          </a:effectLst>
        </p:spPr>
        <p:txBody>
          <a:bodyPr/>
          <a:lstStyle>
            <a:lvl1pPr>
              <a:defRPr>
                <a:solidFill>
                  <a:srgbClr val="FFFFFF"/>
                </a:solidFill>
              </a:defRPr>
            </a:lvl1pPr>
          </a:lstStyle>
          <a:p>
            <a:endParaRPr lang="de-CH"/>
          </a:p>
        </p:txBody>
      </p:sp>
      <p:sp>
        <p:nvSpPr>
          <p:cNvPr id="577542" name="Rectangle 6"/>
          <p:cNvSpPr>
            <a:spLocks noGrp="1" noChangeArrowheads="1"/>
          </p:cNvSpPr>
          <p:nvPr>
            <p:ph type="sldNum" sz="quarter" idx="4"/>
          </p:nvPr>
        </p:nvSpPr>
        <p:spPr>
          <a:xfrm>
            <a:off x="7010400" y="6248400"/>
            <a:ext cx="1905000" cy="457200"/>
          </a:xfrm>
          <a:effectLst>
            <a:outerShdw dist="35921" dir="2700000" algn="ctr" rotWithShape="0">
              <a:srgbClr val="000000"/>
            </a:outerShdw>
          </a:effectLst>
        </p:spPr>
        <p:txBody>
          <a:bodyPr/>
          <a:lstStyle>
            <a:lvl1pPr>
              <a:defRPr>
                <a:solidFill>
                  <a:srgbClr val="FFFFFF"/>
                </a:solidFill>
              </a:defRPr>
            </a:lvl1pPr>
          </a:lstStyle>
          <a:p>
            <a:fld id="{BBFF152F-9BEA-4068-8452-A3F63F34C830}" type="slidenum">
              <a:rPr lang="de-CH"/>
              <a:pPr/>
              <a:t>‹Nr.›</a:t>
            </a:fld>
            <a:endParaRPr lang="de-CH"/>
          </a:p>
        </p:txBody>
      </p:sp>
    </p:spTree>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347E7AF3-792F-4E6F-9D4A-9A7BC65D7539}" type="slidenum">
              <a:rPr lang="de-CH"/>
              <a:pPr/>
              <a:t>‹Nr.›</a:t>
            </a:fld>
            <a:endParaRPr lang="de-CH"/>
          </a:p>
        </p:txBody>
      </p:sp>
    </p:spTree>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DF1C33F8-BF06-4C47-AFDA-4D317CE37094}" type="slidenum">
              <a:rPr lang="de-CH"/>
              <a:pPr/>
              <a:t>‹Nr.›</a:t>
            </a:fld>
            <a:endParaRPr lang="de-CH"/>
          </a:p>
        </p:txBody>
      </p:sp>
    </p:spTree>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3FABC3E8-6E4D-4023-A29B-E8A99CAD0D6A}" type="slidenum">
              <a:rPr lang="de-CH"/>
              <a:pPr/>
              <a:t>‹Nr.›</a:t>
            </a:fld>
            <a:endParaRPr lang="de-CH"/>
          </a:p>
        </p:txBody>
      </p:sp>
    </p:spTree>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132D63E5-2428-4584-A66E-BD0A356B507C}" type="slidenum">
              <a:rPr lang="de-CH"/>
              <a:pPr/>
              <a:t>‹Nr.›</a:t>
            </a:fld>
            <a:endParaRPr lang="de-CH"/>
          </a:p>
        </p:txBody>
      </p:sp>
    </p:spTree>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F7F6694E-C5FC-400A-8CCD-13567B6A2C99}" type="slidenum">
              <a:rPr lang="de-CH"/>
              <a:pPr/>
              <a:t>‹Nr.›</a:t>
            </a:fld>
            <a:endParaRPr lang="de-CH"/>
          </a:p>
        </p:txBody>
      </p:sp>
    </p:spTree>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D739EE07-5CF3-4F35-B4FA-6C37A157B5C5}" type="slidenum">
              <a:rPr lang="de-CH"/>
              <a:pPr/>
              <a:t>‹Nr.›</a:t>
            </a:fld>
            <a:endParaRPr lang="de-CH"/>
          </a:p>
        </p:txBody>
      </p:sp>
    </p:spTree>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372F3AC9-8114-42A1-AF08-B95C1D51D948}" type="slidenum">
              <a:rPr lang="de-CH"/>
              <a:pPr/>
              <a:t>‹Nr.›</a:t>
            </a:fld>
            <a:endParaRPr lang="de-CH"/>
          </a:p>
        </p:txBody>
      </p:sp>
    </p:spTree>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C2766B09-46DA-4FF9-87CE-945CFF60FE01}" type="slidenum">
              <a:rPr lang="de-CH"/>
              <a:pPr/>
              <a:t>‹Nr.›</a:t>
            </a:fld>
            <a:endParaRPr lang="de-CH"/>
          </a:p>
        </p:txBody>
      </p:sp>
    </p:spTree>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CDBB9EDA-7C9B-43EB-8FDC-A4B3A9E68B4E}" type="slidenum">
              <a:rPr lang="de-CH"/>
              <a:pPr/>
              <a:t>‹Nr.›</a:t>
            </a:fld>
            <a:endParaRPr lang="de-CH"/>
          </a:p>
        </p:txBody>
      </p:sp>
    </p:spTree>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D5F7F82E-B705-4ABD-A4F9-77862BF976A7}" type="slidenum">
              <a:rPr lang="de-CH"/>
              <a:pPr/>
              <a:t>‹Nr.›</a:t>
            </a:fld>
            <a:endParaRPr lang="de-CH"/>
          </a:p>
        </p:txBody>
      </p:sp>
    </p:spTree>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59B3BBB2-80F8-497E-8171-DDCE858453CC}" type="slidenum">
              <a:rPr lang="de-CH"/>
              <a:pPr/>
              <a:t>‹Nr.›</a:t>
            </a:fld>
            <a:endParaRPr lang="de-CH"/>
          </a:p>
        </p:txBody>
      </p:sp>
    </p:spTree>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1DB4DA10-6943-4C58-A7AB-56B75E638A66}" type="slidenum">
              <a:rPr lang="de-CH"/>
              <a:pPr/>
              <a:t>‹Nr.›</a:t>
            </a:fld>
            <a:endParaRPr lang="de-CH"/>
          </a:p>
        </p:txBody>
      </p:sp>
    </p:spTree>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700E91A1-03F5-4FF5-8FB3-4474B5F69D7D}" type="slidenum">
              <a:rPr lang="de-CH"/>
              <a:pPr/>
              <a:t>‹Nr.›</a:t>
            </a:fld>
            <a:endParaRPr lang="de-CH"/>
          </a:p>
        </p:txBody>
      </p:sp>
    </p:spTree>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84B053EA-48A0-4B2A-84FA-23BF88760EA3}" type="slidenum">
              <a:rPr lang="de-CH"/>
              <a:pPr/>
              <a:t>‹Nr.›</a:t>
            </a:fld>
            <a:endParaRPr lang="de-CH"/>
          </a:p>
        </p:txBody>
      </p:sp>
    </p:spTree>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FD146C39-8166-461F-9688-D7225C3052E9}" type="slidenum">
              <a:rPr lang="de-CH"/>
              <a:pPr/>
              <a:t>‹Nr.›</a:t>
            </a:fld>
            <a:endParaRPr lang="de-CH"/>
          </a:p>
        </p:txBody>
      </p:sp>
    </p:spTree>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2883A76C-AFF5-486F-86CB-9F31A316CDD3}" type="slidenum">
              <a:rPr lang="de-CH"/>
              <a:pPr/>
              <a:t>‹Nr.›</a:t>
            </a:fld>
            <a:endParaRPr lang="de-CH"/>
          </a:p>
        </p:txBody>
      </p:sp>
    </p:spTree>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C16B11CF-0331-499B-9C1A-8C95435600E0}" type="slidenum">
              <a:rPr lang="de-CH"/>
              <a:pPr/>
              <a:t>‹Nr.›</a:t>
            </a:fld>
            <a:endParaRPr lang="de-CH"/>
          </a:p>
        </p:txBody>
      </p:sp>
    </p:spTree>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AFF1AD0D-4238-4C8E-BD4C-0C8B17F25E16}" type="slidenum">
              <a:rPr lang="de-CH"/>
              <a:pPr/>
              <a:t>‹Nr.›</a:t>
            </a:fld>
            <a:endParaRPr lang="de-CH"/>
          </a:p>
        </p:txBody>
      </p:sp>
    </p:spTree>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33600" y="304800"/>
            <a:ext cx="6400800" cy="1447800"/>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1027" name="Rectangle 3"/>
          <p:cNvSpPr>
            <a:spLocks noGrp="1" noChangeArrowheads="1"/>
          </p:cNvSpPr>
          <p:nvPr>
            <p:ph type="body" idx="1"/>
          </p:nvPr>
        </p:nvSpPr>
        <p:spPr bwMode="auto">
          <a:xfrm>
            <a:off x="2133600" y="1981200"/>
            <a:ext cx="6400800" cy="403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1028" name="Rectangle 4"/>
          <p:cNvSpPr>
            <a:spLocks noGrp="1" noChangeArrowheads="1"/>
          </p:cNvSpPr>
          <p:nvPr>
            <p:ph type="dt" sz="half" idx="2"/>
          </p:nvPr>
        </p:nvSpPr>
        <p:spPr bwMode="auto">
          <a:xfrm>
            <a:off x="21336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endParaRPr lang="de-CH"/>
          </a:p>
        </p:txBody>
      </p:sp>
      <p:sp>
        <p:nvSpPr>
          <p:cNvPr id="1029"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1030" name="Rectangle 6"/>
          <p:cNvSpPr>
            <a:spLocks noGrp="1" noChangeArrowheads="1"/>
          </p:cNvSpPr>
          <p:nvPr>
            <p:ph type="sldNum" sz="quarter" idx="4"/>
          </p:nvPr>
        </p:nvSpPr>
        <p:spPr bwMode="auto">
          <a:xfrm>
            <a:off x="7239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fld id="{DBB2C524-66E9-46E2-9E72-642CB209CE0E}"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spd="slow">
    <p:wipe dir="r"/>
  </p:transition>
  <p:txStyles>
    <p:titleStyle>
      <a:lvl1pPr algn="ctr" rtl="0" fontAlgn="base">
        <a:lnSpc>
          <a:spcPct val="80000"/>
        </a:lnSpc>
        <a:spcBef>
          <a:spcPct val="0"/>
        </a:spcBef>
        <a:spcAft>
          <a:spcPct val="0"/>
        </a:spcAft>
        <a:defRPr sz="4000">
          <a:solidFill>
            <a:srgbClr val="FFFFFF"/>
          </a:solidFill>
          <a:latin typeface="+mj-lt"/>
          <a:ea typeface="+mj-ea"/>
          <a:cs typeface="+mj-cs"/>
        </a:defRPr>
      </a:lvl1pPr>
      <a:lvl2pPr algn="ctr" rtl="0" fontAlgn="base">
        <a:lnSpc>
          <a:spcPct val="80000"/>
        </a:lnSpc>
        <a:spcBef>
          <a:spcPct val="0"/>
        </a:spcBef>
        <a:spcAft>
          <a:spcPct val="0"/>
        </a:spcAft>
        <a:defRPr sz="4000">
          <a:solidFill>
            <a:srgbClr val="FFFFFF"/>
          </a:solidFill>
          <a:latin typeface="Arial Rounded MT Bold" pitchFamily="34" charset="0"/>
        </a:defRPr>
      </a:lvl2pPr>
      <a:lvl3pPr algn="ctr" rtl="0" fontAlgn="base">
        <a:lnSpc>
          <a:spcPct val="80000"/>
        </a:lnSpc>
        <a:spcBef>
          <a:spcPct val="0"/>
        </a:spcBef>
        <a:spcAft>
          <a:spcPct val="0"/>
        </a:spcAft>
        <a:defRPr sz="4000">
          <a:solidFill>
            <a:srgbClr val="FFFFFF"/>
          </a:solidFill>
          <a:latin typeface="Arial Rounded MT Bold" pitchFamily="34" charset="0"/>
        </a:defRPr>
      </a:lvl3pPr>
      <a:lvl4pPr algn="ctr" rtl="0" fontAlgn="base">
        <a:lnSpc>
          <a:spcPct val="80000"/>
        </a:lnSpc>
        <a:spcBef>
          <a:spcPct val="0"/>
        </a:spcBef>
        <a:spcAft>
          <a:spcPct val="0"/>
        </a:spcAft>
        <a:defRPr sz="4000">
          <a:solidFill>
            <a:srgbClr val="FFFFFF"/>
          </a:solidFill>
          <a:latin typeface="Arial Rounded MT Bold" pitchFamily="34" charset="0"/>
        </a:defRPr>
      </a:lvl4pPr>
      <a:lvl5pPr algn="ctr" rtl="0" fontAlgn="base">
        <a:lnSpc>
          <a:spcPct val="80000"/>
        </a:lnSpc>
        <a:spcBef>
          <a:spcPct val="0"/>
        </a:spcBef>
        <a:spcAft>
          <a:spcPct val="0"/>
        </a:spcAft>
        <a:defRPr sz="4000">
          <a:solidFill>
            <a:srgbClr val="FFFFFF"/>
          </a:solidFill>
          <a:latin typeface="Arial Rounded MT Bold" pitchFamily="34" charset="0"/>
        </a:defRPr>
      </a:lvl5pPr>
      <a:lvl6pPr marL="457200" algn="ctr" rtl="0" fontAlgn="base">
        <a:lnSpc>
          <a:spcPct val="80000"/>
        </a:lnSpc>
        <a:spcBef>
          <a:spcPct val="0"/>
        </a:spcBef>
        <a:spcAft>
          <a:spcPct val="0"/>
        </a:spcAft>
        <a:defRPr sz="4000">
          <a:solidFill>
            <a:srgbClr val="FFFFFF"/>
          </a:solidFill>
          <a:latin typeface="Arial Rounded MT Bold" pitchFamily="34" charset="0"/>
        </a:defRPr>
      </a:lvl6pPr>
      <a:lvl7pPr marL="914400" algn="ctr" rtl="0" fontAlgn="base">
        <a:lnSpc>
          <a:spcPct val="80000"/>
        </a:lnSpc>
        <a:spcBef>
          <a:spcPct val="0"/>
        </a:spcBef>
        <a:spcAft>
          <a:spcPct val="0"/>
        </a:spcAft>
        <a:defRPr sz="4000">
          <a:solidFill>
            <a:srgbClr val="FFFFFF"/>
          </a:solidFill>
          <a:latin typeface="Arial Rounded MT Bold" pitchFamily="34" charset="0"/>
        </a:defRPr>
      </a:lvl7pPr>
      <a:lvl8pPr marL="1371600" algn="ctr" rtl="0" fontAlgn="base">
        <a:lnSpc>
          <a:spcPct val="80000"/>
        </a:lnSpc>
        <a:spcBef>
          <a:spcPct val="0"/>
        </a:spcBef>
        <a:spcAft>
          <a:spcPct val="0"/>
        </a:spcAft>
        <a:defRPr sz="4000">
          <a:solidFill>
            <a:srgbClr val="FFFFFF"/>
          </a:solidFill>
          <a:latin typeface="Arial Rounded MT Bold" pitchFamily="34" charset="0"/>
        </a:defRPr>
      </a:lvl8pPr>
      <a:lvl9pPr marL="1828800" algn="ctr" rtl="0" fontAlgn="base">
        <a:lnSpc>
          <a:spcPct val="80000"/>
        </a:lnSpc>
        <a:spcBef>
          <a:spcPct val="0"/>
        </a:spcBef>
        <a:spcAft>
          <a:spcPct val="0"/>
        </a:spcAft>
        <a:defRPr sz="4000">
          <a:solidFill>
            <a:srgbClr val="FFFFFF"/>
          </a:solidFill>
          <a:latin typeface="Arial Rounded MT Bold"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76514" name="Rectangle 2"/>
          <p:cNvSpPr>
            <a:spLocks noGrp="1" noChangeArrowheads="1"/>
          </p:cNvSpPr>
          <p:nvPr>
            <p:ph type="title"/>
          </p:nvPr>
        </p:nvSpPr>
        <p:spPr bwMode="auto">
          <a:xfrm>
            <a:off x="2133600" y="304800"/>
            <a:ext cx="6400800" cy="1447800"/>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576515" name="Rectangle 3"/>
          <p:cNvSpPr>
            <a:spLocks noGrp="1" noChangeArrowheads="1"/>
          </p:cNvSpPr>
          <p:nvPr>
            <p:ph type="body" idx="1"/>
          </p:nvPr>
        </p:nvSpPr>
        <p:spPr bwMode="auto">
          <a:xfrm>
            <a:off x="2133600" y="1981200"/>
            <a:ext cx="6400800" cy="403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576516" name="Rectangle 4"/>
          <p:cNvSpPr>
            <a:spLocks noGrp="1" noChangeArrowheads="1"/>
          </p:cNvSpPr>
          <p:nvPr>
            <p:ph type="dt" sz="half" idx="2"/>
          </p:nvPr>
        </p:nvSpPr>
        <p:spPr bwMode="auto">
          <a:xfrm>
            <a:off x="21336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endParaRPr lang="de-CH"/>
          </a:p>
        </p:txBody>
      </p:sp>
      <p:sp>
        <p:nvSpPr>
          <p:cNvPr id="576517"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576518" name="Rectangle 6"/>
          <p:cNvSpPr>
            <a:spLocks noGrp="1" noChangeArrowheads="1"/>
          </p:cNvSpPr>
          <p:nvPr>
            <p:ph type="sldNum" sz="quarter" idx="4"/>
          </p:nvPr>
        </p:nvSpPr>
        <p:spPr bwMode="auto">
          <a:xfrm>
            <a:off x="7239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fld id="{4DCAD81D-9EF3-4B1D-8293-9F3F1B5D216C}"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dir="r"/>
  </p:transition>
  <p:txStyles>
    <p:titleStyle>
      <a:lvl1pPr algn="l" rtl="0" fontAlgn="base">
        <a:lnSpc>
          <a:spcPct val="80000"/>
        </a:lnSpc>
        <a:spcBef>
          <a:spcPct val="0"/>
        </a:spcBef>
        <a:spcAft>
          <a:spcPct val="0"/>
        </a:spcAft>
        <a:defRPr sz="4000">
          <a:solidFill>
            <a:srgbClr val="FFFFFF"/>
          </a:solidFill>
          <a:latin typeface="+mj-lt"/>
          <a:ea typeface="+mj-ea"/>
          <a:cs typeface="+mj-cs"/>
        </a:defRPr>
      </a:lvl1pPr>
      <a:lvl2pPr algn="l" rtl="0" fontAlgn="base">
        <a:lnSpc>
          <a:spcPct val="80000"/>
        </a:lnSpc>
        <a:spcBef>
          <a:spcPct val="0"/>
        </a:spcBef>
        <a:spcAft>
          <a:spcPct val="0"/>
        </a:spcAft>
        <a:defRPr sz="4000">
          <a:solidFill>
            <a:srgbClr val="FFFFFF"/>
          </a:solidFill>
          <a:latin typeface="Arial Rounded MT Bold" pitchFamily="34" charset="0"/>
        </a:defRPr>
      </a:lvl2pPr>
      <a:lvl3pPr algn="l" rtl="0" fontAlgn="base">
        <a:lnSpc>
          <a:spcPct val="80000"/>
        </a:lnSpc>
        <a:spcBef>
          <a:spcPct val="0"/>
        </a:spcBef>
        <a:spcAft>
          <a:spcPct val="0"/>
        </a:spcAft>
        <a:defRPr sz="4000">
          <a:solidFill>
            <a:srgbClr val="FFFFFF"/>
          </a:solidFill>
          <a:latin typeface="Arial Rounded MT Bold" pitchFamily="34" charset="0"/>
        </a:defRPr>
      </a:lvl3pPr>
      <a:lvl4pPr algn="l" rtl="0" fontAlgn="base">
        <a:lnSpc>
          <a:spcPct val="80000"/>
        </a:lnSpc>
        <a:spcBef>
          <a:spcPct val="0"/>
        </a:spcBef>
        <a:spcAft>
          <a:spcPct val="0"/>
        </a:spcAft>
        <a:defRPr sz="4000">
          <a:solidFill>
            <a:srgbClr val="FFFFFF"/>
          </a:solidFill>
          <a:latin typeface="Arial Rounded MT Bold" pitchFamily="34" charset="0"/>
        </a:defRPr>
      </a:lvl4pPr>
      <a:lvl5pPr algn="l" rtl="0" fontAlgn="base">
        <a:lnSpc>
          <a:spcPct val="80000"/>
        </a:lnSpc>
        <a:spcBef>
          <a:spcPct val="0"/>
        </a:spcBef>
        <a:spcAft>
          <a:spcPct val="0"/>
        </a:spcAft>
        <a:defRPr sz="4000">
          <a:solidFill>
            <a:srgbClr val="FFFFFF"/>
          </a:solidFill>
          <a:latin typeface="Arial Rounded MT Bold" pitchFamily="34" charset="0"/>
        </a:defRPr>
      </a:lvl5pPr>
      <a:lvl6pPr marL="457200" algn="l" rtl="0" fontAlgn="base">
        <a:lnSpc>
          <a:spcPct val="80000"/>
        </a:lnSpc>
        <a:spcBef>
          <a:spcPct val="0"/>
        </a:spcBef>
        <a:spcAft>
          <a:spcPct val="0"/>
        </a:spcAft>
        <a:defRPr sz="4000">
          <a:solidFill>
            <a:srgbClr val="FFFFFF"/>
          </a:solidFill>
          <a:latin typeface="Arial Rounded MT Bold" pitchFamily="34" charset="0"/>
        </a:defRPr>
      </a:lvl6pPr>
      <a:lvl7pPr marL="914400" algn="l" rtl="0" fontAlgn="base">
        <a:lnSpc>
          <a:spcPct val="80000"/>
        </a:lnSpc>
        <a:spcBef>
          <a:spcPct val="0"/>
        </a:spcBef>
        <a:spcAft>
          <a:spcPct val="0"/>
        </a:spcAft>
        <a:defRPr sz="4000">
          <a:solidFill>
            <a:srgbClr val="FFFFFF"/>
          </a:solidFill>
          <a:latin typeface="Arial Rounded MT Bold" pitchFamily="34" charset="0"/>
        </a:defRPr>
      </a:lvl7pPr>
      <a:lvl8pPr marL="1371600" algn="l" rtl="0" fontAlgn="base">
        <a:lnSpc>
          <a:spcPct val="80000"/>
        </a:lnSpc>
        <a:spcBef>
          <a:spcPct val="0"/>
        </a:spcBef>
        <a:spcAft>
          <a:spcPct val="0"/>
        </a:spcAft>
        <a:defRPr sz="4000">
          <a:solidFill>
            <a:srgbClr val="FFFFFF"/>
          </a:solidFill>
          <a:latin typeface="Arial Rounded MT Bold" pitchFamily="34" charset="0"/>
        </a:defRPr>
      </a:lvl8pPr>
      <a:lvl9pPr marL="1828800" algn="l" rtl="0" fontAlgn="base">
        <a:lnSpc>
          <a:spcPct val="80000"/>
        </a:lnSpc>
        <a:spcBef>
          <a:spcPct val="0"/>
        </a:spcBef>
        <a:spcAft>
          <a:spcPct val="0"/>
        </a:spcAft>
        <a:defRPr sz="4000">
          <a:solidFill>
            <a:srgbClr val="FFFFFF"/>
          </a:solidFill>
          <a:latin typeface="Arial Rounded MT Bold"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107504" y="332656"/>
            <a:ext cx="8748713" cy="1569660"/>
          </a:xfrm>
          <a:noFill/>
        </p:spPr>
        <p:txBody>
          <a:bodyPr anchor="t">
            <a:spAutoFit/>
          </a:bodyPr>
          <a:lstStyle/>
          <a:p>
            <a:pPr algn="r"/>
            <a:r>
              <a:rPr lang="de-DE" sz="6000" dirty="0" smtClean="0">
                <a:ln>
                  <a:solidFill>
                    <a:srgbClr val="000000"/>
                  </a:solidFill>
                </a:ln>
                <a:solidFill>
                  <a:schemeClr val="bg1"/>
                </a:solidFill>
              </a:rPr>
              <a:t>Die wichtigste Taufe aller Zeiten</a:t>
            </a:r>
            <a:endParaRPr lang="de-CH" sz="6000" dirty="0">
              <a:ln>
                <a:solidFill>
                  <a:srgbClr val="000000"/>
                </a:solidFill>
              </a:ln>
              <a:solidFill>
                <a:schemeClr val="bg1"/>
              </a:solidFill>
            </a:endParaRPr>
          </a:p>
        </p:txBody>
      </p:sp>
      <p:sp>
        <p:nvSpPr>
          <p:cNvPr id="3" name="Rectangle 2"/>
          <p:cNvSpPr txBox="1">
            <a:spLocks noChangeArrowheads="1"/>
          </p:cNvSpPr>
          <p:nvPr/>
        </p:nvSpPr>
        <p:spPr bwMode="auto">
          <a:xfrm>
            <a:off x="2555776" y="4365104"/>
            <a:ext cx="6480720" cy="880241"/>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spAutoFit/>
          </a:bodyPr>
          <a:lstStyle>
            <a:lvl1pPr algn="ctr" rtl="0" fontAlgn="base">
              <a:lnSpc>
                <a:spcPct val="80000"/>
              </a:lnSpc>
              <a:spcBef>
                <a:spcPct val="0"/>
              </a:spcBef>
              <a:spcAft>
                <a:spcPct val="0"/>
              </a:spcAft>
              <a:defRPr sz="4400">
                <a:solidFill>
                  <a:srgbClr val="FFFFFF"/>
                </a:solidFill>
                <a:latin typeface="+mj-lt"/>
                <a:ea typeface="+mj-ea"/>
                <a:cs typeface="+mj-cs"/>
              </a:defRPr>
            </a:lvl1pPr>
            <a:lvl2pPr algn="ctr" rtl="0" fontAlgn="base">
              <a:lnSpc>
                <a:spcPct val="80000"/>
              </a:lnSpc>
              <a:spcBef>
                <a:spcPct val="0"/>
              </a:spcBef>
              <a:spcAft>
                <a:spcPct val="0"/>
              </a:spcAft>
              <a:defRPr sz="4000">
                <a:solidFill>
                  <a:srgbClr val="FFFFFF"/>
                </a:solidFill>
                <a:latin typeface="Arial Rounded MT Bold" pitchFamily="34" charset="0"/>
              </a:defRPr>
            </a:lvl2pPr>
            <a:lvl3pPr algn="ctr" rtl="0" fontAlgn="base">
              <a:lnSpc>
                <a:spcPct val="80000"/>
              </a:lnSpc>
              <a:spcBef>
                <a:spcPct val="0"/>
              </a:spcBef>
              <a:spcAft>
                <a:spcPct val="0"/>
              </a:spcAft>
              <a:defRPr sz="4000">
                <a:solidFill>
                  <a:srgbClr val="FFFFFF"/>
                </a:solidFill>
                <a:latin typeface="Arial Rounded MT Bold" pitchFamily="34" charset="0"/>
              </a:defRPr>
            </a:lvl3pPr>
            <a:lvl4pPr algn="ctr" rtl="0" fontAlgn="base">
              <a:lnSpc>
                <a:spcPct val="80000"/>
              </a:lnSpc>
              <a:spcBef>
                <a:spcPct val="0"/>
              </a:spcBef>
              <a:spcAft>
                <a:spcPct val="0"/>
              </a:spcAft>
              <a:defRPr sz="4000">
                <a:solidFill>
                  <a:srgbClr val="FFFFFF"/>
                </a:solidFill>
                <a:latin typeface="Arial Rounded MT Bold" pitchFamily="34" charset="0"/>
              </a:defRPr>
            </a:lvl4pPr>
            <a:lvl5pPr algn="ctr" rtl="0" fontAlgn="base">
              <a:lnSpc>
                <a:spcPct val="80000"/>
              </a:lnSpc>
              <a:spcBef>
                <a:spcPct val="0"/>
              </a:spcBef>
              <a:spcAft>
                <a:spcPct val="0"/>
              </a:spcAft>
              <a:defRPr sz="4000">
                <a:solidFill>
                  <a:srgbClr val="FFFFFF"/>
                </a:solidFill>
                <a:latin typeface="Arial Rounded MT Bold" pitchFamily="34" charset="0"/>
              </a:defRPr>
            </a:lvl5pPr>
            <a:lvl6pPr marL="457200" algn="ctr" rtl="0" fontAlgn="base">
              <a:lnSpc>
                <a:spcPct val="80000"/>
              </a:lnSpc>
              <a:spcBef>
                <a:spcPct val="0"/>
              </a:spcBef>
              <a:spcAft>
                <a:spcPct val="0"/>
              </a:spcAft>
              <a:defRPr sz="4000">
                <a:solidFill>
                  <a:srgbClr val="FFFFFF"/>
                </a:solidFill>
                <a:latin typeface="Arial Rounded MT Bold" pitchFamily="34" charset="0"/>
              </a:defRPr>
            </a:lvl6pPr>
            <a:lvl7pPr marL="914400" algn="ctr" rtl="0" fontAlgn="base">
              <a:lnSpc>
                <a:spcPct val="80000"/>
              </a:lnSpc>
              <a:spcBef>
                <a:spcPct val="0"/>
              </a:spcBef>
              <a:spcAft>
                <a:spcPct val="0"/>
              </a:spcAft>
              <a:defRPr sz="4000">
                <a:solidFill>
                  <a:srgbClr val="FFFFFF"/>
                </a:solidFill>
                <a:latin typeface="Arial Rounded MT Bold" pitchFamily="34" charset="0"/>
              </a:defRPr>
            </a:lvl7pPr>
            <a:lvl8pPr marL="1371600" algn="ctr" rtl="0" fontAlgn="base">
              <a:lnSpc>
                <a:spcPct val="80000"/>
              </a:lnSpc>
              <a:spcBef>
                <a:spcPct val="0"/>
              </a:spcBef>
              <a:spcAft>
                <a:spcPct val="0"/>
              </a:spcAft>
              <a:defRPr sz="4000">
                <a:solidFill>
                  <a:srgbClr val="FFFFFF"/>
                </a:solidFill>
                <a:latin typeface="Arial Rounded MT Bold" pitchFamily="34" charset="0"/>
              </a:defRPr>
            </a:lvl8pPr>
            <a:lvl9pPr marL="1828800" algn="ctr" rtl="0" fontAlgn="base">
              <a:lnSpc>
                <a:spcPct val="80000"/>
              </a:lnSpc>
              <a:spcBef>
                <a:spcPct val="0"/>
              </a:spcBef>
              <a:spcAft>
                <a:spcPct val="0"/>
              </a:spcAft>
              <a:defRPr sz="4000">
                <a:solidFill>
                  <a:srgbClr val="FFFFFF"/>
                </a:solidFill>
                <a:latin typeface="Arial Rounded MT Bold" pitchFamily="34" charset="0"/>
              </a:defRPr>
            </a:lvl9pPr>
          </a:lstStyle>
          <a:p>
            <a:pPr algn="r"/>
            <a:r>
              <a:rPr lang="de-DE" sz="3200" dirty="0" smtClean="0">
                <a:ln>
                  <a:solidFill>
                    <a:srgbClr val="000000"/>
                  </a:solidFill>
                </a:ln>
                <a:solidFill>
                  <a:schemeClr val="bg1"/>
                </a:solidFill>
              </a:rPr>
              <a:t>Lukas-Evangelium 12,49-50</a:t>
            </a:r>
            <a:br>
              <a:rPr lang="de-DE" sz="3200" dirty="0" smtClean="0">
                <a:ln>
                  <a:solidFill>
                    <a:srgbClr val="000000"/>
                  </a:solidFill>
                </a:ln>
                <a:solidFill>
                  <a:schemeClr val="bg1"/>
                </a:solidFill>
              </a:rPr>
            </a:br>
            <a:r>
              <a:rPr lang="de-DE" sz="3200" dirty="0" smtClean="0">
                <a:ln>
                  <a:solidFill>
                    <a:srgbClr val="000000"/>
                  </a:solidFill>
                </a:ln>
                <a:solidFill>
                  <a:schemeClr val="bg1"/>
                </a:solidFill>
              </a:rPr>
              <a:t>Gedanken zur Taufe</a:t>
            </a:r>
            <a:endParaRPr lang="de-CH" sz="3200" dirty="0">
              <a:ln>
                <a:solidFill>
                  <a:srgbClr val="000000"/>
                </a:solidFill>
              </a:ln>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71405" y="70753"/>
            <a:ext cx="8965091" cy="3170099"/>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4000" dirty="0">
                <a:ln w="12700">
                  <a:solidFill>
                    <a:srgbClr val="000000"/>
                  </a:solidFill>
                </a:ln>
              </a:rPr>
              <a:t>„Geht zu allen Völkern und macht die Menschen zu meinen Jüngern; tauft sie auf den Namen des Vaters, des Sohnes und des Heiligen Geistes.“</a:t>
            </a:r>
          </a:p>
        </p:txBody>
      </p:sp>
      <p:sp>
        <p:nvSpPr>
          <p:cNvPr id="933891" name="Rectangle 3"/>
          <p:cNvSpPr>
            <a:spLocks noChangeArrowheads="1"/>
          </p:cNvSpPr>
          <p:nvPr/>
        </p:nvSpPr>
        <p:spPr bwMode="auto">
          <a:xfrm>
            <a:off x="-324544" y="3140968"/>
            <a:ext cx="7993063" cy="369332"/>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Matthäus-Evangelium 28,19</a:t>
            </a:r>
            <a:endParaRPr lang="de-CH"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4086747972"/>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971600" y="188640"/>
            <a:ext cx="7488956" cy="1421928"/>
          </a:xfrm>
          <a:noFill/>
        </p:spPr>
        <p:txBody>
          <a:bodyPr wrap="square" anchor="t">
            <a:spAutoFit/>
          </a:bodyPr>
          <a:lstStyle/>
          <a:p>
            <a:pPr marL="1117600" indent="-1117600" algn="l"/>
            <a:r>
              <a:rPr lang="de-DE" sz="5400" dirty="0" smtClean="0">
                <a:ln>
                  <a:solidFill>
                    <a:srgbClr val="000000"/>
                  </a:solidFill>
                </a:ln>
                <a:solidFill>
                  <a:schemeClr val="bg1"/>
                </a:solidFill>
              </a:rPr>
              <a:t>II.    Die schmerzhafte Taufe</a:t>
            </a:r>
            <a:endParaRPr lang="de-CH" sz="5400" dirty="0">
              <a:ln>
                <a:solidFill>
                  <a:srgbClr val="000000"/>
                </a:solidFill>
              </a:ln>
              <a:solidFill>
                <a:schemeClr val="bg1"/>
              </a:solidFill>
            </a:endParaRPr>
          </a:p>
        </p:txBody>
      </p:sp>
    </p:spTree>
    <p:extLst>
      <p:ext uri="{BB962C8B-B14F-4D97-AF65-F5344CB8AC3E}">
        <p14:creationId xmlns:p14="http://schemas.microsoft.com/office/powerpoint/2010/main" val="1875373925"/>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107505" y="44450"/>
            <a:ext cx="8929166" cy="2800767"/>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dirty="0" smtClean="0">
                <a:ln w="12700">
                  <a:solidFill>
                    <a:srgbClr val="000000"/>
                  </a:solidFill>
                </a:ln>
              </a:rPr>
              <a:t>„Vor </a:t>
            </a:r>
            <a:r>
              <a:rPr lang="de-CH" dirty="0">
                <a:ln w="12700">
                  <a:solidFill>
                    <a:srgbClr val="000000"/>
                  </a:solidFill>
                </a:ln>
              </a:rPr>
              <a:t>mir steht eine Taufe, mit der ich noch getauft werden muss, und wie schwer ist mir das Herz, bis sie vollzogen ist!“</a:t>
            </a:r>
          </a:p>
        </p:txBody>
      </p:sp>
      <p:sp>
        <p:nvSpPr>
          <p:cNvPr id="933891" name="Rectangle 3"/>
          <p:cNvSpPr>
            <a:spLocks noChangeArrowheads="1"/>
          </p:cNvSpPr>
          <p:nvPr/>
        </p:nvSpPr>
        <p:spPr bwMode="auto">
          <a:xfrm>
            <a:off x="3347864" y="3068960"/>
            <a:ext cx="4392663"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Lukas-Evangelium 12,50</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479508732"/>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9000" r="-9000"/>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107504" y="153214"/>
            <a:ext cx="8929718" cy="2123658"/>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dirty="0">
                <a:ln w="12700">
                  <a:solidFill>
                    <a:srgbClr val="000000"/>
                  </a:solidFill>
                </a:ln>
              </a:rPr>
              <a:t>„Vater, wenn du willst, lass diesen bitteren Kelch an mir vorübergehen.“</a:t>
            </a:r>
          </a:p>
        </p:txBody>
      </p:sp>
      <p:sp>
        <p:nvSpPr>
          <p:cNvPr id="947203" name="Rectangle 3"/>
          <p:cNvSpPr>
            <a:spLocks noChangeArrowheads="1"/>
          </p:cNvSpPr>
          <p:nvPr/>
        </p:nvSpPr>
        <p:spPr bwMode="auto">
          <a:xfrm>
            <a:off x="755576" y="3573016"/>
            <a:ext cx="7993062" cy="369332"/>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Lukas-Evangelium 22,42</a:t>
            </a:r>
            <a:endParaRPr lang="de-CH"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44075564"/>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9000" r="-9000"/>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107504" y="110242"/>
            <a:ext cx="8929718" cy="1446550"/>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dirty="0">
                <a:ln w="12700">
                  <a:solidFill>
                    <a:srgbClr val="000000"/>
                  </a:solidFill>
                </a:ln>
              </a:rPr>
              <a:t>„Aber nicht mein Wille soll geschehen, sondern deiner.“</a:t>
            </a:r>
          </a:p>
        </p:txBody>
      </p:sp>
      <p:sp>
        <p:nvSpPr>
          <p:cNvPr id="947203" name="Rectangle 3"/>
          <p:cNvSpPr>
            <a:spLocks noChangeArrowheads="1"/>
          </p:cNvSpPr>
          <p:nvPr/>
        </p:nvSpPr>
        <p:spPr bwMode="auto">
          <a:xfrm>
            <a:off x="814847" y="3717032"/>
            <a:ext cx="7993062" cy="369332"/>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Lukas-Evangelium 22,42</a:t>
            </a:r>
            <a:endParaRPr lang="de-CH"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895128863"/>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9000" r="-9000"/>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35496" y="0"/>
            <a:ext cx="8064896" cy="3477875"/>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dirty="0">
                <a:ln w="12700">
                  <a:solidFill>
                    <a:srgbClr val="000000"/>
                  </a:solidFill>
                </a:ln>
              </a:rPr>
              <a:t>„Der Kampf wurde so heftig, und Jesus betete mit solcher Anspannung, dass sein Schweiss wie Blut auf die Erde tropfte.“</a:t>
            </a:r>
          </a:p>
        </p:txBody>
      </p:sp>
      <p:sp>
        <p:nvSpPr>
          <p:cNvPr id="947203" name="Rectangle 3"/>
          <p:cNvSpPr>
            <a:spLocks noChangeArrowheads="1"/>
          </p:cNvSpPr>
          <p:nvPr/>
        </p:nvSpPr>
        <p:spPr bwMode="auto">
          <a:xfrm>
            <a:off x="806814" y="4077072"/>
            <a:ext cx="7993062" cy="369332"/>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Lukas-Evangelium 22,44</a:t>
            </a:r>
            <a:endParaRPr lang="de-CH"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370206019"/>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5000" r="-15000"/>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314610" y="116632"/>
            <a:ext cx="8721886" cy="1015663"/>
          </a:xfrm>
          <a:noFill/>
          <a:ln/>
          <a:effectLst>
            <a:outerShdw dist="35921" dir="2700000" algn="ctr" rotWithShape="0">
              <a:srgbClr val="000066"/>
            </a:outerShdw>
          </a:effectLst>
        </p:spPr>
        <p:txBody>
          <a:bodyPr wrap="square" anchor="t">
            <a:spAutoFit/>
          </a:bodyPr>
          <a:lstStyle/>
          <a:p>
            <a:pPr algn="r">
              <a:lnSpc>
                <a:spcPct val="100000"/>
              </a:lnSpc>
              <a:spcBef>
                <a:spcPct val="50000"/>
              </a:spcBef>
            </a:pPr>
            <a:r>
              <a:rPr lang="de-CH" sz="6000" dirty="0">
                <a:ln w="12700">
                  <a:solidFill>
                    <a:srgbClr val="000000"/>
                  </a:solidFill>
                </a:ln>
              </a:rPr>
              <a:t>„Es ist vollbracht.“</a:t>
            </a:r>
          </a:p>
        </p:txBody>
      </p:sp>
      <p:sp>
        <p:nvSpPr>
          <p:cNvPr id="947203" name="Rectangle 3"/>
          <p:cNvSpPr>
            <a:spLocks noChangeArrowheads="1"/>
          </p:cNvSpPr>
          <p:nvPr/>
        </p:nvSpPr>
        <p:spPr bwMode="auto">
          <a:xfrm>
            <a:off x="855617" y="1988840"/>
            <a:ext cx="7993062" cy="369332"/>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Johannes-Evangelium 19,30</a:t>
            </a:r>
            <a:endParaRPr lang="de-CH"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007310571"/>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58466" name="Rectangle 2"/>
          <p:cNvSpPr>
            <a:spLocks noGrp="1" noChangeArrowheads="1"/>
          </p:cNvSpPr>
          <p:nvPr>
            <p:ph type="ctrTitle"/>
          </p:nvPr>
        </p:nvSpPr>
        <p:spPr>
          <a:xfrm>
            <a:off x="35496" y="44450"/>
            <a:ext cx="8928992" cy="3970318"/>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600" dirty="0">
                <a:ln w="12700">
                  <a:solidFill>
                    <a:srgbClr val="000000"/>
                  </a:solidFill>
                </a:ln>
              </a:rPr>
              <a:t>„Jesus, der unsere Sünden an seinem eigenen Leib ans Kreuz hinaufgetragen hat, sodass wir jetzt den Sünden gegenüber gestorben sind und für das leben können, was vor Gott richtig ist. Ja, durch seine Wunden seid ihr geheilt.“</a:t>
            </a:r>
          </a:p>
        </p:txBody>
      </p:sp>
      <p:sp>
        <p:nvSpPr>
          <p:cNvPr id="958467" name="Rectangle 3"/>
          <p:cNvSpPr>
            <a:spLocks noChangeArrowheads="1"/>
          </p:cNvSpPr>
          <p:nvPr/>
        </p:nvSpPr>
        <p:spPr bwMode="auto">
          <a:xfrm>
            <a:off x="611385" y="3995772"/>
            <a:ext cx="7993063" cy="369332"/>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1.Petrus-Brief 2,24</a:t>
            </a:r>
            <a:endParaRPr lang="de-CH"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651708245"/>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39000" b="-39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71405" y="44450"/>
            <a:ext cx="8821075" cy="1569660"/>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4800" dirty="0">
                <a:ln>
                  <a:solidFill>
                    <a:srgbClr val="000000"/>
                  </a:solidFill>
                </a:ln>
              </a:rPr>
              <a:t>„Was sollen wir jetzt tun, liebe Brüder?“</a:t>
            </a:r>
          </a:p>
        </p:txBody>
      </p:sp>
      <p:sp>
        <p:nvSpPr>
          <p:cNvPr id="933891" name="Rectangle 3"/>
          <p:cNvSpPr>
            <a:spLocks noChangeArrowheads="1"/>
          </p:cNvSpPr>
          <p:nvPr/>
        </p:nvSpPr>
        <p:spPr bwMode="auto">
          <a:xfrm>
            <a:off x="611560" y="2924944"/>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Apostelgeschichte 2,37</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375208786"/>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39000" b="-39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71405" y="44450"/>
            <a:ext cx="8965091" cy="3785652"/>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4000" dirty="0">
                <a:ln>
                  <a:solidFill>
                    <a:srgbClr val="000000"/>
                  </a:solidFill>
                </a:ln>
              </a:rPr>
              <a:t>„Kehrt um und jeder von euch lasse sich auf den Namen von Jesus Christus taufen! Dann wird Gott euch eure Sünden </a:t>
            </a:r>
            <a:r>
              <a:rPr lang="de-CH" sz="4000" dirty="0" smtClean="0">
                <a:ln>
                  <a:solidFill>
                    <a:srgbClr val="000000"/>
                  </a:solidFill>
                </a:ln>
              </a:rPr>
              <a:t>vergeben,</a:t>
            </a:r>
            <a:br>
              <a:rPr lang="de-CH" sz="4000" dirty="0" smtClean="0">
                <a:ln>
                  <a:solidFill>
                    <a:srgbClr val="000000"/>
                  </a:solidFill>
                </a:ln>
              </a:rPr>
            </a:br>
            <a:r>
              <a:rPr lang="de-CH" sz="4000" dirty="0" smtClean="0">
                <a:ln>
                  <a:solidFill>
                    <a:srgbClr val="000000"/>
                  </a:solidFill>
                </a:ln>
              </a:rPr>
              <a:t>und </a:t>
            </a:r>
            <a:r>
              <a:rPr lang="de-CH" sz="4000" dirty="0">
                <a:ln>
                  <a:solidFill>
                    <a:srgbClr val="000000"/>
                  </a:solidFill>
                </a:ln>
              </a:rPr>
              <a:t>ihr werdet seine </a:t>
            </a:r>
            <a:r>
              <a:rPr lang="de-CH" sz="4000" dirty="0" smtClean="0">
                <a:ln>
                  <a:solidFill>
                    <a:srgbClr val="000000"/>
                  </a:solidFill>
                </a:ln>
              </a:rPr>
              <a:t>Gabe,</a:t>
            </a:r>
            <a:br>
              <a:rPr lang="de-CH" sz="4000" dirty="0" smtClean="0">
                <a:ln>
                  <a:solidFill>
                    <a:srgbClr val="000000"/>
                  </a:solidFill>
                </a:ln>
              </a:rPr>
            </a:br>
            <a:r>
              <a:rPr lang="de-CH" sz="4000" dirty="0" smtClean="0">
                <a:ln>
                  <a:solidFill>
                    <a:srgbClr val="000000"/>
                  </a:solidFill>
                </a:ln>
              </a:rPr>
              <a:t>den </a:t>
            </a:r>
            <a:r>
              <a:rPr lang="de-CH" sz="4000" dirty="0">
                <a:ln>
                  <a:solidFill>
                    <a:srgbClr val="000000"/>
                  </a:solidFill>
                </a:ln>
              </a:rPr>
              <a:t>Heiligen Geist, bekommen.“</a:t>
            </a:r>
          </a:p>
        </p:txBody>
      </p:sp>
      <p:sp>
        <p:nvSpPr>
          <p:cNvPr id="933891" name="Rectangle 3"/>
          <p:cNvSpPr>
            <a:spLocks noChangeArrowheads="1"/>
          </p:cNvSpPr>
          <p:nvPr/>
        </p:nvSpPr>
        <p:spPr bwMode="auto">
          <a:xfrm>
            <a:off x="2195736" y="3877017"/>
            <a:ext cx="6229181"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Apostelgeschichte 2,38</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709539430"/>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3000" b="-3000"/>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35496" y="332656"/>
            <a:ext cx="6552728" cy="4524315"/>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a:ln>
                  <a:solidFill>
                    <a:srgbClr val="000000"/>
                  </a:solidFill>
                </a:ln>
              </a:rPr>
              <a:t>„Den Schuldschein, der auf unseren Namen ausgestellt war und dessen Inhalt uns anklagte, weil wir die Forderungen des Gesetzes nicht erfüllt hatten, hat Jesus für nicht mehr gültig erklärt. Er hat ihn ans Kreuz genagelt und damit für immer beseitigt.“</a:t>
            </a:r>
          </a:p>
        </p:txBody>
      </p:sp>
      <p:sp>
        <p:nvSpPr>
          <p:cNvPr id="947203" name="Rectangle 3"/>
          <p:cNvSpPr>
            <a:spLocks noChangeArrowheads="1"/>
          </p:cNvSpPr>
          <p:nvPr/>
        </p:nvSpPr>
        <p:spPr bwMode="auto">
          <a:xfrm>
            <a:off x="2267744" y="5402833"/>
            <a:ext cx="4608686" cy="369332"/>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2,14</a:t>
            </a:r>
            <a:endParaRPr lang="de-CH"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515826930"/>
      </p:ext>
    </p:extLst>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179388" y="333375"/>
            <a:ext cx="8496300" cy="792163"/>
          </a:xfrm>
        </p:spPr>
        <p:txBody>
          <a:bodyPr/>
          <a:lstStyle/>
          <a:p>
            <a:pPr algn="r"/>
            <a:r>
              <a:rPr lang="de-CH" sz="7200" dirty="0">
                <a:ln>
                  <a:solidFill>
                    <a:srgbClr val="000000"/>
                  </a:solidFill>
                </a:ln>
                <a:solidFill>
                  <a:schemeClr val="bg1"/>
                </a:solidFill>
              </a:rPr>
              <a:t>Schlussgedanke</a:t>
            </a:r>
            <a:r>
              <a:rPr lang="de-DE" sz="7200" dirty="0">
                <a:solidFill>
                  <a:schemeClr val="bg1"/>
                </a:solidFill>
              </a:rPr>
              <a:t> </a:t>
            </a:r>
            <a:endParaRPr lang="de-CH" sz="7200" dirty="0">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58466" name="Rectangle 2"/>
          <p:cNvSpPr>
            <a:spLocks noGrp="1" noChangeArrowheads="1"/>
          </p:cNvSpPr>
          <p:nvPr>
            <p:ph type="ctrTitle"/>
          </p:nvPr>
        </p:nvSpPr>
        <p:spPr>
          <a:xfrm>
            <a:off x="35496" y="44450"/>
            <a:ext cx="8856984" cy="5078313"/>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600" dirty="0">
                <a:ln w="12700">
                  <a:solidFill>
                    <a:srgbClr val="000000"/>
                  </a:solidFill>
                </a:ln>
              </a:rPr>
              <a:t>„Durch die Taufe sind wir mit Christus gestorben und sind daher auch </a:t>
            </a:r>
            <a:r>
              <a:rPr lang="de-CH" sz="3600" dirty="0" smtClean="0">
                <a:ln w="12700">
                  <a:solidFill>
                    <a:srgbClr val="000000"/>
                  </a:solidFill>
                </a:ln>
              </a:rPr>
              <a:t>mit</a:t>
            </a:r>
            <a:br>
              <a:rPr lang="de-CH" sz="3600" dirty="0" smtClean="0">
                <a:ln w="12700">
                  <a:solidFill>
                    <a:srgbClr val="000000"/>
                  </a:solidFill>
                </a:ln>
              </a:rPr>
            </a:br>
            <a:r>
              <a:rPr lang="de-CH" sz="3600" dirty="0" smtClean="0">
                <a:ln w="12700">
                  <a:solidFill>
                    <a:srgbClr val="000000"/>
                  </a:solidFill>
                </a:ln>
              </a:rPr>
              <a:t>ihm </a:t>
            </a:r>
            <a:r>
              <a:rPr lang="de-CH" sz="3600" dirty="0">
                <a:ln w="12700">
                  <a:solidFill>
                    <a:srgbClr val="000000"/>
                  </a:solidFill>
                </a:ln>
              </a:rPr>
              <a:t>begraben worden. Weil nun aber Christus durch die unvergleichlich herrliche Macht des Vaters von den Toten auferstanden ist, ist </a:t>
            </a:r>
            <a:r>
              <a:rPr lang="de-CH" sz="3600" dirty="0" smtClean="0">
                <a:ln w="12700">
                  <a:solidFill>
                    <a:srgbClr val="000000"/>
                  </a:solidFill>
                </a:ln>
              </a:rPr>
              <a:t>auch</a:t>
            </a:r>
            <a:br>
              <a:rPr lang="de-CH" sz="3600" dirty="0" smtClean="0">
                <a:ln w="12700">
                  <a:solidFill>
                    <a:srgbClr val="000000"/>
                  </a:solidFill>
                </a:ln>
              </a:rPr>
            </a:br>
            <a:r>
              <a:rPr lang="de-CH" sz="3600" dirty="0" smtClean="0">
                <a:ln w="12700">
                  <a:solidFill>
                    <a:srgbClr val="000000"/>
                  </a:solidFill>
                </a:ln>
              </a:rPr>
              <a:t>unser </a:t>
            </a:r>
            <a:r>
              <a:rPr lang="de-CH" sz="3600" dirty="0">
                <a:ln w="12700">
                  <a:solidFill>
                    <a:srgbClr val="000000"/>
                  </a:solidFill>
                </a:ln>
              </a:rPr>
              <a:t>Leben neu geworden, </a:t>
            </a:r>
            <a:r>
              <a:rPr lang="de-CH" sz="3600" dirty="0" smtClean="0">
                <a:ln w="12700">
                  <a:solidFill>
                    <a:srgbClr val="000000"/>
                  </a:solidFill>
                </a:ln>
              </a:rPr>
              <a:t>und</a:t>
            </a:r>
            <a:br>
              <a:rPr lang="de-CH" sz="3600" dirty="0" smtClean="0">
                <a:ln w="12700">
                  <a:solidFill>
                    <a:srgbClr val="000000"/>
                  </a:solidFill>
                </a:ln>
              </a:rPr>
            </a:br>
            <a:r>
              <a:rPr lang="de-CH" sz="3600" dirty="0" smtClean="0">
                <a:ln w="12700">
                  <a:solidFill>
                    <a:srgbClr val="000000"/>
                  </a:solidFill>
                </a:ln>
              </a:rPr>
              <a:t>das </a:t>
            </a:r>
            <a:r>
              <a:rPr lang="de-CH" sz="3600" dirty="0">
                <a:ln w="12700">
                  <a:solidFill>
                    <a:srgbClr val="000000"/>
                  </a:solidFill>
                </a:ln>
              </a:rPr>
              <a:t>bedeutet: Wir sollen </a:t>
            </a:r>
            <a:r>
              <a:rPr lang="de-CH" sz="3600" dirty="0" smtClean="0">
                <a:ln w="12700">
                  <a:solidFill>
                    <a:srgbClr val="000000"/>
                  </a:solidFill>
                </a:ln>
              </a:rPr>
              <a:t>jetzt</a:t>
            </a:r>
            <a:br>
              <a:rPr lang="de-CH" sz="3600" dirty="0" smtClean="0">
                <a:ln w="12700">
                  <a:solidFill>
                    <a:srgbClr val="000000"/>
                  </a:solidFill>
                </a:ln>
              </a:rPr>
            </a:br>
            <a:r>
              <a:rPr lang="de-CH" sz="3600" dirty="0" smtClean="0">
                <a:ln w="12700">
                  <a:solidFill>
                    <a:srgbClr val="000000"/>
                  </a:solidFill>
                </a:ln>
              </a:rPr>
              <a:t>ein </a:t>
            </a:r>
            <a:r>
              <a:rPr lang="de-CH" sz="3600" dirty="0">
                <a:ln w="12700">
                  <a:solidFill>
                    <a:srgbClr val="000000"/>
                  </a:solidFill>
                </a:ln>
              </a:rPr>
              <a:t>neues Leben führen.“</a:t>
            </a:r>
          </a:p>
        </p:txBody>
      </p:sp>
      <p:sp>
        <p:nvSpPr>
          <p:cNvPr id="958467" name="Rectangle 3"/>
          <p:cNvSpPr>
            <a:spLocks noChangeArrowheads="1"/>
          </p:cNvSpPr>
          <p:nvPr/>
        </p:nvSpPr>
        <p:spPr bwMode="auto">
          <a:xfrm>
            <a:off x="899591" y="5085184"/>
            <a:ext cx="7993063"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Römer-Brief 6,4</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455874514"/>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71405" y="44450"/>
            <a:ext cx="8821075" cy="2800767"/>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dirty="0">
                <a:ln w="12700">
                  <a:solidFill>
                    <a:srgbClr val="000000"/>
                  </a:solidFill>
                </a:ln>
              </a:rPr>
              <a:t>„Ihr wisst, dass ihr das Ziel eures Glaubens erreichen werdet – eure endgültige Rettung.“</a:t>
            </a:r>
          </a:p>
        </p:txBody>
      </p:sp>
      <p:sp>
        <p:nvSpPr>
          <p:cNvPr id="933891" name="Rectangle 3"/>
          <p:cNvSpPr>
            <a:spLocks noChangeArrowheads="1"/>
          </p:cNvSpPr>
          <p:nvPr/>
        </p:nvSpPr>
        <p:spPr bwMode="auto">
          <a:xfrm>
            <a:off x="3563888" y="2780928"/>
            <a:ext cx="4933037"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1.Petrus-Brief 1,9</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606816679"/>
      </p:ext>
    </p:extLst>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3000" b="-3000"/>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70266" y="44450"/>
            <a:ext cx="6373942" cy="4524315"/>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a:ln>
                  <a:solidFill>
                    <a:srgbClr val="000000"/>
                  </a:solidFill>
                </a:ln>
              </a:rPr>
              <a:t>„Ja, Gott hat euch zusammen mit Christus lebendig gemacht. Ihr wart nämlich tot – tot aufgrund eurer Verfehlungen und wegen eures </a:t>
            </a:r>
            <a:r>
              <a:rPr lang="de-CH" sz="3200" dirty="0" err="1">
                <a:ln>
                  <a:solidFill>
                    <a:srgbClr val="000000"/>
                  </a:solidFill>
                </a:ln>
              </a:rPr>
              <a:t>unbeschnittenen</a:t>
            </a:r>
            <a:r>
              <a:rPr lang="de-CH" sz="3200" dirty="0">
                <a:ln>
                  <a:solidFill>
                    <a:srgbClr val="000000"/>
                  </a:solidFill>
                </a:ln>
              </a:rPr>
              <a:t>, sündigen Wesens. Doch Gott hat uns alle unsere Verfehlungen vergeben.“</a:t>
            </a:r>
          </a:p>
        </p:txBody>
      </p:sp>
      <p:sp>
        <p:nvSpPr>
          <p:cNvPr id="947203" name="Rectangle 3"/>
          <p:cNvSpPr>
            <a:spLocks noChangeArrowheads="1"/>
          </p:cNvSpPr>
          <p:nvPr/>
        </p:nvSpPr>
        <p:spPr bwMode="auto">
          <a:xfrm>
            <a:off x="2663701" y="5373216"/>
            <a:ext cx="4248646" cy="369332"/>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2,13</a:t>
            </a:r>
            <a:endParaRPr lang="de-CH"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292869539"/>
      </p:ext>
    </p:extLst>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2987824" y="33586"/>
            <a:ext cx="6156176" cy="4154984"/>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dirty="0">
                <a:ln>
                  <a:solidFill>
                    <a:srgbClr val="000000"/>
                  </a:solidFill>
                </a:ln>
              </a:rPr>
              <a:t>„Wir gingen alle in die Irre wie Schafe, ein jeder sah auf seinen Weg. Aber der Herr warf unser aller Sünde auf ihn.“</a:t>
            </a:r>
          </a:p>
        </p:txBody>
      </p:sp>
      <p:sp>
        <p:nvSpPr>
          <p:cNvPr id="947203" name="Rectangle 3"/>
          <p:cNvSpPr>
            <a:spLocks noChangeArrowheads="1"/>
          </p:cNvSpPr>
          <p:nvPr/>
        </p:nvSpPr>
        <p:spPr bwMode="auto">
          <a:xfrm>
            <a:off x="872331" y="4653136"/>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Jesaja 53,6</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237998000"/>
      </p:ext>
    </p:extLst>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107505" y="44450"/>
            <a:ext cx="8929166" cy="2800767"/>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dirty="0">
                <a:ln w="12700">
                  <a:solidFill>
                    <a:srgbClr val="000000"/>
                  </a:solidFill>
                </a:ln>
              </a:rPr>
              <a:t>„Ich bin gekommen, um auf der Erde ein Feuer anzuzünden; ich wünschte, es würde schon brennen!“</a:t>
            </a:r>
          </a:p>
        </p:txBody>
      </p:sp>
      <p:sp>
        <p:nvSpPr>
          <p:cNvPr id="933891" name="Rectangle 3"/>
          <p:cNvSpPr>
            <a:spLocks noChangeArrowheads="1"/>
          </p:cNvSpPr>
          <p:nvPr/>
        </p:nvSpPr>
        <p:spPr bwMode="auto">
          <a:xfrm>
            <a:off x="2915816" y="2796897"/>
            <a:ext cx="4824711"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Lukas-Evangelium 12.49</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247991773"/>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107504" y="44450"/>
            <a:ext cx="8856983" cy="2800767"/>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dirty="0">
                <a:ln w="12700">
                  <a:solidFill>
                    <a:srgbClr val="000000"/>
                  </a:solidFill>
                </a:ln>
              </a:rPr>
              <a:t>„Aber vor mir steht eine Taufe, mit der ich noch getauft werden muss, und wie schwer ist mir das Herz, bis sie vollzogen ist!“</a:t>
            </a:r>
          </a:p>
        </p:txBody>
      </p:sp>
      <p:sp>
        <p:nvSpPr>
          <p:cNvPr id="933891" name="Rectangle 3"/>
          <p:cNvSpPr>
            <a:spLocks noChangeArrowheads="1"/>
          </p:cNvSpPr>
          <p:nvPr/>
        </p:nvSpPr>
        <p:spPr bwMode="auto">
          <a:xfrm>
            <a:off x="2699792" y="3212976"/>
            <a:ext cx="5040735"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Lukas-Evangelium 12,50</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4126898969"/>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971600" y="188640"/>
            <a:ext cx="7488956" cy="757130"/>
          </a:xfrm>
          <a:noFill/>
        </p:spPr>
        <p:txBody>
          <a:bodyPr wrap="square" anchor="t">
            <a:spAutoFit/>
          </a:bodyPr>
          <a:lstStyle/>
          <a:p>
            <a:pPr marL="1117600" indent="-1117600" algn="l"/>
            <a:r>
              <a:rPr lang="de-DE" sz="5400" dirty="0">
                <a:ln>
                  <a:solidFill>
                    <a:srgbClr val="000000"/>
                  </a:solidFill>
                </a:ln>
                <a:solidFill>
                  <a:schemeClr val="bg1"/>
                </a:solidFill>
              </a:rPr>
              <a:t>I.    </a:t>
            </a:r>
            <a:r>
              <a:rPr lang="de-DE" sz="5400" dirty="0" smtClean="0">
                <a:ln>
                  <a:solidFill>
                    <a:srgbClr val="000000"/>
                  </a:solidFill>
                </a:ln>
                <a:solidFill>
                  <a:schemeClr val="bg1"/>
                </a:solidFill>
              </a:rPr>
              <a:t>Das Feuer brennt!</a:t>
            </a:r>
            <a:endParaRPr lang="de-CH" sz="5400" dirty="0">
              <a:ln>
                <a:solidFill>
                  <a:srgbClr val="000000"/>
                </a:solidFill>
              </a:ln>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107505" y="44450"/>
            <a:ext cx="8929166" cy="2800767"/>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dirty="0">
                <a:ln w="12700">
                  <a:solidFill>
                    <a:srgbClr val="000000"/>
                  </a:solidFill>
                </a:ln>
              </a:rPr>
              <a:t>„Ich bin gekommen, um auf der Erde ein Feuer anzuzünden; ich wünschte, es würde schon brennen!“</a:t>
            </a:r>
          </a:p>
        </p:txBody>
      </p:sp>
      <p:sp>
        <p:nvSpPr>
          <p:cNvPr id="933891" name="Rectangle 3"/>
          <p:cNvSpPr>
            <a:spLocks noChangeArrowheads="1"/>
          </p:cNvSpPr>
          <p:nvPr/>
        </p:nvSpPr>
        <p:spPr bwMode="auto">
          <a:xfrm>
            <a:off x="2627784" y="2667201"/>
            <a:ext cx="5256759" cy="40011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Lukas-Evangelium 12.49</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538476152"/>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107504" y="116632"/>
            <a:ext cx="7128792" cy="4401205"/>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4000" dirty="0">
                <a:ln w="12700">
                  <a:solidFill>
                    <a:srgbClr val="000000"/>
                  </a:solidFill>
                </a:ln>
              </a:rPr>
              <a:t>„Die Menschen sahen so etwas wie Flammenzungen, die sich verteilten und sich auf jeden Einzelnen von ihnen niederliessen.  Alle wurden mit dem Heiligen Geist erfüllt.“</a:t>
            </a:r>
          </a:p>
        </p:txBody>
      </p:sp>
      <p:sp>
        <p:nvSpPr>
          <p:cNvPr id="947203" name="Rectangle 3"/>
          <p:cNvSpPr>
            <a:spLocks noChangeArrowheads="1"/>
          </p:cNvSpPr>
          <p:nvPr/>
        </p:nvSpPr>
        <p:spPr bwMode="auto">
          <a:xfrm>
            <a:off x="827584" y="4365104"/>
            <a:ext cx="7993062"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Apostelgeschichte 2,3-4</a:t>
            </a:r>
            <a:endParaRPr lang="de-CH" sz="2400" dirty="0">
              <a:ln>
                <a:solidFill>
                  <a:srgbClr val="000000"/>
                </a:solidFill>
              </a:ln>
              <a:solidFill>
                <a:srgbClr val="FFFFFF"/>
              </a:solidFill>
              <a:latin typeface="Arial Rounded MT Bold" pitchFamily="34" charset="0"/>
            </a:endParaRPr>
          </a:p>
        </p:txBody>
      </p:sp>
    </p:spTree>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01072134">
  <a:themeElements>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01072134">
      <a:majorFont>
        <a:latin typeface="Arial Rounded MT Bold"/>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lnDef>
  </a:objectDefaults>
  <a:extraClrSchemeLst>
    <a:extraClrScheme>
      <a:clrScheme name="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01072134">
  <a:themeElements>
    <a:clrScheme name="1_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1_01072134">
      <a:majorFont>
        <a:latin typeface="Arial Rounded MT Bold"/>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lnDef>
  </a:objectDefaults>
  <a:extraClrSchemeLst>
    <a:extraClrScheme>
      <a:clrScheme name="1_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1_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1_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1_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1_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1_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1_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1_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1_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1_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1_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1_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1_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487</Words>
  <Application>Microsoft Office PowerPoint</Application>
  <PresentationFormat>Bildschirmpräsentation (4:3)</PresentationFormat>
  <Paragraphs>41</Paragraphs>
  <Slides>23</Slides>
  <Notes>0</Notes>
  <HiddenSlides>0</HiddenSlides>
  <MMClips>0</MMClips>
  <ScaleCrop>false</ScaleCrop>
  <HeadingPairs>
    <vt:vector size="4" baseType="variant">
      <vt:variant>
        <vt:lpstr>Design</vt:lpstr>
      </vt:variant>
      <vt:variant>
        <vt:i4>2</vt:i4>
      </vt:variant>
      <vt:variant>
        <vt:lpstr>Folientitel</vt:lpstr>
      </vt:variant>
      <vt:variant>
        <vt:i4>23</vt:i4>
      </vt:variant>
    </vt:vector>
  </HeadingPairs>
  <TitlesOfParts>
    <vt:vector size="25" baseType="lpstr">
      <vt:lpstr>01072134</vt:lpstr>
      <vt:lpstr>1_01072134</vt:lpstr>
      <vt:lpstr>Die wichtigste Taufe aller Zeiten</vt:lpstr>
      <vt:lpstr>„Den Schuldschein, der auf unseren Namen ausgestellt war und dessen Inhalt uns anklagte, weil wir die Forderungen des Gesetzes nicht erfüllt hatten, hat Jesus für nicht mehr gültig erklärt. Er hat ihn ans Kreuz genagelt und damit für immer beseitigt.“</vt:lpstr>
      <vt:lpstr>„Ja, Gott hat euch zusammen mit Christus lebendig gemacht. Ihr wart nämlich tot – tot aufgrund eurer Verfehlungen und wegen eures unbeschnittenen, sündigen Wesens. Doch Gott hat uns alle unsere Verfehlungen vergeben.“</vt:lpstr>
      <vt:lpstr>„Wir gingen alle in die Irre wie Schafe, ein jeder sah auf seinen Weg. Aber der Herr warf unser aller Sünde auf ihn.“</vt:lpstr>
      <vt:lpstr>„Ich bin gekommen, um auf der Erde ein Feuer anzuzünden; ich wünschte, es würde schon brennen!“</vt:lpstr>
      <vt:lpstr>„Aber vor mir steht eine Taufe, mit der ich noch getauft werden muss, und wie schwer ist mir das Herz, bis sie vollzogen ist!“</vt:lpstr>
      <vt:lpstr>I.    Das Feuer brennt!</vt:lpstr>
      <vt:lpstr>„Ich bin gekommen, um auf der Erde ein Feuer anzuzünden; ich wünschte, es würde schon brennen!“</vt:lpstr>
      <vt:lpstr>„Die Menschen sahen so etwas wie Flammenzungen, die sich verteilten und sich auf jeden Einzelnen von ihnen niederliessen.  Alle wurden mit dem Heiligen Geist erfüllt.“</vt:lpstr>
      <vt:lpstr>„Geht zu allen Völkern und macht die Menschen zu meinen Jüngern; tauft sie auf den Namen des Vaters, des Sohnes und des Heiligen Geistes.“</vt:lpstr>
      <vt:lpstr>II.    Die schmerzhafte Taufe</vt:lpstr>
      <vt:lpstr>„Vor mir steht eine Taufe, mit der ich noch getauft werden muss, und wie schwer ist mir das Herz, bis sie vollzogen ist!“</vt:lpstr>
      <vt:lpstr>„Vater, wenn du willst, lass diesen bitteren Kelch an mir vorübergehen.“</vt:lpstr>
      <vt:lpstr>„Aber nicht mein Wille soll geschehen, sondern deiner.“</vt:lpstr>
      <vt:lpstr>„Der Kampf wurde so heftig, und Jesus betete mit solcher Anspannung, dass sein Schweiss wie Blut auf die Erde tropfte.“</vt:lpstr>
      <vt:lpstr>„Es ist vollbracht.“</vt:lpstr>
      <vt:lpstr>„Jesus, der unsere Sünden an seinem eigenen Leib ans Kreuz hinaufgetragen hat, sodass wir jetzt den Sünden gegenüber gestorben sind und für das leben können, was vor Gott richtig ist. Ja, durch seine Wunden seid ihr geheilt.“</vt:lpstr>
      <vt:lpstr>„Was sollen wir jetzt tun, liebe Brüder?“</vt:lpstr>
      <vt:lpstr>„Kehrt um und jeder von euch lasse sich auf den Namen von Jesus Christus taufen! Dann wird Gott euch eure Sünden vergeben, und ihr werdet seine Gabe, den Heiligen Geist, bekommen.“</vt:lpstr>
      <vt:lpstr>Schlussgedanke </vt:lpstr>
      <vt:lpstr>„Durch die Taufe sind wir mit Christus gestorben und sind daher auch mit ihm begraben worden. Weil nun aber Christus durch die unvergleichlich herrliche Macht des Vaters von den Toten auferstanden ist, ist auch unser Leben neu geworden, und das bedeutet: Wir sollen jetzt ein neues Leben führen.“</vt:lpstr>
      <vt:lpstr>„Ihr wisst, dass ihr das Ziel eures Glaubens erreichen werdet – eure endgültige Rettung.“</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Die wichtigste Taufe aller Zeiten - Gedanken zur Taufe - Folien</dc:title>
  <dc:creator>Jürg Birnstiel</dc:creator>
  <cp:lastModifiedBy>Me</cp:lastModifiedBy>
  <cp:revision>1016</cp:revision>
  <cp:lastPrinted>1601-01-01T00:00:00Z</cp:lastPrinted>
  <dcterms:created xsi:type="dcterms:W3CDTF">2005-04-13T18:10:29Z</dcterms:created>
  <dcterms:modified xsi:type="dcterms:W3CDTF">2013-07-16T10:38:02Z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TC010721341031</vt:lpwstr>
  </property>
</Properties>
</file>