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0"/>
  </p:notesMasterIdLst>
  <p:sldIdLst>
    <p:sldId id="256" r:id="rId3"/>
    <p:sldId id="1048" r:id="rId4"/>
    <p:sldId id="1112" r:id="rId5"/>
    <p:sldId id="1113" r:id="rId6"/>
    <p:sldId id="1114" r:id="rId7"/>
    <p:sldId id="1115" r:id="rId8"/>
    <p:sldId id="430" r:id="rId9"/>
    <p:sldId id="1116" r:id="rId10"/>
    <p:sldId id="1117" r:id="rId11"/>
    <p:sldId id="1118" r:id="rId12"/>
    <p:sldId id="1119" r:id="rId13"/>
    <p:sldId id="1120" r:id="rId14"/>
    <p:sldId id="1121" r:id="rId15"/>
    <p:sldId id="1122" r:id="rId16"/>
    <p:sldId id="1061" r:id="rId17"/>
    <p:sldId id="1123" r:id="rId18"/>
    <p:sldId id="1071" r:id="rId19"/>
    <p:sldId id="1124" r:id="rId20"/>
    <p:sldId id="1125" r:id="rId21"/>
    <p:sldId id="1126" r:id="rId22"/>
    <p:sldId id="1101" r:id="rId23"/>
    <p:sldId id="1102" r:id="rId24"/>
    <p:sldId id="263" r:id="rId25"/>
    <p:sldId id="1070" r:id="rId26"/>
    <p:sldId id="1128" r:id="rId27"/>
    <p:sldId id="1127" r:id="rId28"/>
    <p:sldId id="325" r:id="rId29"/>
  </p:sldIdLst>
  <p:sldSz cx="9144000" cy="6858000" type="screen4x3"/>
  <p:notesSz cx="6858000" cy="9144000"/>
  <p:defaultTextStyle>
    <a:defPPr>
      <a:defRPr lang="de-CH"/>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000066"/>
    <a:srgbClr val="CC0000"/>
    <a:srgbClr val="FFFF00"/>
    <a:srgbClr val="FFCC00"/>
    <a:srgbClr val="A50021"/>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90221" autoAdjust="0"/>
  </p:normalViewPr>
  <p:slideViewPr>
    <p:cSldViewPr>
      <p:cViewPr>
        <p:scale>
          <a:sx n="126" d="100"/>
          <a:sy n="126" d="100"/>
        </p:scale>
        <p:origin x="-131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6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416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416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6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16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416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4958D01-972E-4402-9164-DD11B4DE034A}" type="slidenum">
              <a:rPr lang="de-DE"/>
              <a:pPr/>
              <a:t>‹Nr.›</a:t>
            </a:fld>
            <a:endParaRPr lang="de-DE"/>
          </a:p>
        </p:txBody>
      </p:sp>
    </p:spTree>
    <p:extLst>
      <p:ext uri="{BB962C8B-B14F-4D97-AF65-F5344CB8AC3E}">
        <p14:creationId xmlns:p14="http://schemas.microsoft.com/office/powerpoint/2010/main" val="34745759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3600"/>
            <a:ext cx="6705600" cy="1905000"/>
          </a:xfrm>
        </p:spPr>
        <p:txBody>
          <a:bodyPr/>
          <a:lstStyle>
            <a:lvl1pPr>
              <a:defRPr sz="4400"/>
            </a:lvl1pPr>
          </a:lstStyle>
          <a:p>
            <a:r>
              <a:rPr lang="de-CH"/>
              <a:t>Titelmasterformat durch Klicken bearbeiten</a:t>
            </a:r>
          </a:p>
        </p:txBody>
      </p:sp>
      <p:sp>
        <p:nvSpPr>
          <p:cNvPr id="3075" name="Rectangle 3"/>
          <p:cNvSpPr>
            <a:spLocks noGrp="1" noChangeArrowheads="1"/>
          </p:cNvSpPr>
          <p:nvPr>
            <p:ph type="subTitle" idx="1"/>
          </p:nvPr>
        </p:nvSpPr>
        <p:spPr>
          <a:xfrm>
            <a:off x="1143000" y="4419600"/>
            <a:ext cx="6858000" cy="1601788"/>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de-CH"/>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de-CH"/>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25F393E1-9487-40D9-9C76-FDBAC8790A90}" type="slidenum">
              <a:rPr lang="de-CH"/>
              <a:pPr/>
              <a:t>‹Nr.›</a:t>
            </a:fld>
            <a:endParaRPr lang="de-CH"/>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83119B74-C38A-4131-9B94-4B0FE25040F2}" type="slidenum">
              <a:rPr lang="de-CH"/>
              <a:pPr/>
              <a:t>‹Nr.›</a:t>
            </a:fld>
            <a:endParaRPr lang="de-CH"/>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C7C8A486-E23A-455A-A7E6-DB79AC8C944D}" type="slidenum">
              <a:rPr lang="de-CH"/>
              <a:pPr/>
              <a:t>‹Nr.›</a:t>
            </a:fld>
            <a:endParaRPr lang="de-CH"/>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7538" name="Rectangle 2"/>
          <p:cNvSpPr>
            <a:spLocks noGrp="1" noChangeArrowheads="1"/>
          </p:cNvSpPr>
          <p:nvPr>
            <p:ph type="ctrTitle"/>
          </p:nvPr>
        </p:nvSpPr>
        <p:spPr>
          <a:xfrm>
            <a:off x="1219200" y="2133600"/>
            <a:ext cx="6705600" cy="1905000"/>
          </a:xfrm>
        </p:spPr>
        <p:txBody>
          <a:bodyPr/>
          <a:lstStyle>
            <a:lvl1pPr algn="ctr">
              <a:defRPr sz="4400"/>
            </a:lvl1pPr>
          </a:lstStyle>
          <a:p>
            <a:r>
              <a:rPr lang="de-CH"/>
              <a:t>Titelmasterformat durch Klicken bearbeiten</a:t>
            </a:r>
          </a:p>
        </p:txBody>
      </p:sp>
      <p:sp>
        <p:nvSpPr>
          <p:cNvPr id="577539" name="Rectangle 3"/>
          <p:cNvSpPr>
            <a:spLocks noGrp="1" noChangeArrowheads="1"/>
          </p:cNvSpPr>
          <p:nvPr>
            <p:ph type="subTitle" idx="1"/>
          </p:nvPr>
        </p:nvSpPr>
        <p:spPr>
          <a:xfrm>
            <a:off x="1143000" y="4419600"/>
            <a:ext cx="6858000" cy="685800"/>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577540" name="Rectangle 4"/>
          <p:cNvSpPr>
            <a:spLocks noGrp="1" noChangeArrowheads="1"/>
          </p:cNvSpPr>
          <p:nvPr>
            <p:ph type="dt" sz="half" idx="2"/>
          </p:nvPr>
        </p:nvSpPr>
        <p:spPr>
          <a:xfrm>
            <a:off x="228600" y="6248400"/>
            <a:ext cx="1905000" cy="457200"/>
          </a:xfrm>
          <a:effectLst>
            <a:outerShdw dist="35921" dir="2700000" algn="ctr" rotWithShape="0">
              <a:srgbClr val="000000"/>
            </a:outerShdw>
          </a:effectLst>
        </p:spPr>
        <p:txBody>
          <a:bodyPr/>
          <a:lstStyle>
            <a:lvl1pPr>
              <a:defRPr>
                <a:solidFill>
                  <a:srgbClr val="FFFFFF"/>
                </a:solidFill>
                <a:latin typeface="+mj-lt"/>
              </a:defRPr>
            </a:lvl1pPr>
          </a:lstStyle>
          <a:p>
            <a:endParaRPr lang="de-CH"/>
          </a:p>
        </p:txBody>
      </p:sp>
      <p:sp>
        <p:nvSpPr>
          <p:cNvPr id="577541" name="Rectangle 5"/>
          <p:cNvSpPr>
            <a:spLocks noGrp="1" noChangeArrowheads="1"/>
          </p:cNvSpPr>
          <p:nvPr>
            <p:ph type="ftr" sz="quarter" idx="3"/>
          </p:nvPr>
        </p:nvSpPr>
        <p:spPr>
          <a:xfrm>
            <a:off x="2362200" y="6248400"/>
            <a:ext cx="4343400" cy="457200"/>
          </a:xfrm>
          <a:effectLst>
            <a:outerShdw dist="35921" dir="2700000" algn="ctr" rotWithShape="0">
              <a:srgbClr val="000000"/>
            </a:outerShdw>
          </a:effectLst>
        </p:spPr>
        <p:txBody>
          <a:bodyPr/>
          <a:lstStyle>
            <a:lvl1pPr>
              <a:defRPr>
                <a:solidFill>
                  <a:srgbClr val="FFFFFF"/>
                </a:solidFill>
              </a:defRPr>
            </a:lvl1pPr>
          </a:lstStyle>
          <a:p>
            <a:endParaRPr lang="de-CH"/>
          </a:p>
        </p:txBody>
      </p:sp>
      <p:sp>
        <p:nvSpPr>
          <p:cNvPr id="577542" name="Rectangle 6"/>
          <p:cNvSpPr>
            <a:spLocks noGrp="1" noChangeArrowheads="1"/>
          </p:cNvSpPr>
          <p:nvPr>
            <p:ph type="sldNum" sz="quarter" idx="4"/>
          </p:nvPr>
        </p:nvSpPr>
        <p:spPr>
          <a:xfrm>
            <a:off x="7010400" y="6248400"/>
            <a:ext cx="1905000" cy="457200"/>
          </a:xfrm>
          <a:effectLst>
            <a:outerShdw dist="35921" dir="2700000" algn="ctr" rotWithShape="0">
              <a:srgbClr val="000000"/>
            </a:outerShdw>
          </a:effectLst>
        </p:spPr>
        <p:txBody>
          <a:bodyPr/>
          <a:lstStyle>
            <a:lvl1pPr>
              <a:defRPr>
                <a:solidFill>
                  <a:srgbClr val="FFFFFF"/>
                </a:solidFill>
              </a:defRPr>
            </a:lvl1pPr>
          </a:lstStyle>
          <a:p>
            <a:fld id="{BBFF152F-9BEA-4068-8452-A3F63F34C830}" type="slidenum">
              <a:rPr lang="de-CH"/>
              <a:pPr/>
              <a:t>‹Nr.›</a:t>
            </a:fld>
            <a:endParaRPr lang="de-CH"/>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347E7AF3-792F-4E6F-9D4A-9A7BC65D7539}" type="slidenum">
              <a:rPr lang="de-CH"/>
              <a:pPr/>
              <a:t>‹Nr.›</a:t>
            </a:fld>
            <a:endParaRPr lang="de-CH"/>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DF1C33F8-BF06-4C47-AFDA-4D317CE37094}" type="slidenum">
              <a:rPr lang="de-CH"/>
              <a:pPr/>
              <a:t>‹Nr.›</a:t>
            </a:fld>
            <a:endParaRPr lang="de-CH"/>
          </a:p>
        </p:txBody>
      </p:sp>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FABC3E8-6E4D-4023-A29B-E8A99CAD0D6A}" type="slidenum">
              <a:rPr lang="de-CH"/>
              <a:pPr/>
              <a:t>‹Nr.›</a:t>
            </a:fld>
            <a:endParaRPr lang="de-CH"/>
          </a:p>
        </p:txBody>
      </p:sp>
    </p:spTree>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132D63E5-2428-4584-A66E-BD0A356B507C}" type="slidenum">
              <a:rPr lang="de-CH"/>
              <a:pPr/>
              <a:t>‹Nr.›</a:t>
            </a:fld>
            <a:endParaRPr lang="de-CH"/>
          </a:p>
        </p:txBody>
      </p:sp>
    </p:spTree>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F7F6694E-C5FC-400A-8CCD-13567B6A2C99}" type="slidenum">
              <a:rPr lang="de-CH"/>
              <a:pPr/>
              <a:t>‹Nr.›</a:t>
            </a:fld>
            <a:endParaRPr lang="de-CH"/>
          </a:p>
        </p:txBody>
      </p:sp>
    </p:spTree>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D739EE07-5CF3-4F35-B4FA-6C37A157B5C5}" type="slidenum">
              <a:rPr lang="de-CH"/>
              <a:pPr/>
              <a:t>‹Nr.›</a:t>
            </a:fld>
            <a:endParaRPr lang="de-CH"/>
          </a:p>
        </p:txBody>
      </p:sp>
    </p:spTree>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72F3AC9-8114-42A1-AF08-B95C1D51D948}" type="slidenum">
              <a:rPr lang="de-CH"/>
              <a:pPr/>
              <a:t>‹Nr.›</a:t>
            </a:fld>
            <a:endParaRPr lang="de-CH"/>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C2766B09-46DA-4FF9-87CE-945CFF60FE01}" type="slidenum">
              <a:rPr lang="de-CH"/>
              <a:pPr/>
              <a:t>‹Nr.›</a:t>
            </a:fld>
            <a:endParaRPr lang="de-CH"/>
          </a:p>
        </p:txBody>
      </p:sp>
    </p:spTree>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CDBB9EDA-7C9B-43EB-8FDC-A4B3A9E68B4E}" type="slidenum">
              <a:rPr lang="de-CH"/>
              <a:pPr/>
              <a:t>‹Nr.›</a:t>
            </a:fld>
            <a:endParaRPr lang="de-CH"/>
          </a:p>
        </p:txBody>
      </p:sp>
    </p:spTree>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D5F7F82E-B705-4ABD-A4F9-77862BF976A7}" type="slidenum">
              <a:rPr lang="de-CH"/>
              <a:pPr/>
              <a:t>‹Nr.›</a:t>
            </a:fld>
            <a:endParaRPr lang="de-CH"/>
          </a:p>
        </p:txBody>
      </p:sp>
    </p:spTree>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59B3BBB2-80F8-497E-8171-DDCE858453CC}" type="slidenum">
              <a:rPr lang="de-CH"/>
              <a:pPr/>
              <a:t>‹Nr.›</a:t>
            </a:fld>
            <a:endParaRPr lang="de-CH"/>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1DB4DA10-6943-4C58-A7AB-56B75E638A66}" type="slidenum">
              <a:rPr lang="de-CH"/>
              <a:pPr/>
              <a:t>‹Nr.›</a:t>
            </a:fld>
            <a:endParaRPr lang="de-CH"/>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700E91A1-03F5-4FF5-8FB3-4474B5F69D7D}" type="slidenum">
              <a:rPr lang="de-CH"/>
              <a:pPr/>
              <a:t>‹Nr.›</a:t>
            </a:fld>
            <a:endParaRPr lang="de-CH"/>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84B053EA-48A0-4B2A-84FA-23BF88760EA3}" type="slidenum">
              <a:rPr lang="de-CH"/>
              <a:pPr/>
              <a:t>‹Nr.›</a:t>
            </a:fld>
            <a:endParaRPr lang="de-CH"/>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FD146C39-8166-461F-9688-D7225C3052E9}" type="slidenum">
              <a:rPr lang="de-CH"/>
              <a:pPr/>
              <a:t>‹Nr.›</a:t>
            </a:fld>
            <a:endParaRPr lang="de-CH"/>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2883A76C-AFF5-486F-86CB-9F31A316CDD3}" type="slidenum">
              <a:rPr lang="de-CH"/>
              <a:pPr/>
              <a:t>‹Nr.›</a:t>
            </a:fld>
            <a:endParaRPr lang="de-CH"/>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C16B11CF-0331-499B-9C1A-8C95435600E0}" type="slidenum">
              <a:rPr lang="de-CH"/>
              <a:pPr/>
              <a:t>‹Nr.›</a:t>
            </a:fld>
            <a:endParaRPr lang="de-CH"/>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AFF1AD0D-4238-4C8E-BD4C-0C8B17F25E16}" type="slidenum">
              <a:rPr lang="de-CH"/>
              <a:pPr/>
              <a:t>‹Nr.›</a:t>
            </a:fld>
            <a:endParaRPr lang="de-CH"/>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1030"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DBB2C524-66E9-46E2-9E72-642CB209CE0E}"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wipe dir="r"/>
  </p:transition>
  <p:txStyles>
    <p:titleStyle>
      <a:lvl1pPr algn="ctr" rtl="0" fontAlgn="base">
        <a:lnSpc>
          <a:spcPct val="80000"/>
        </a:lnSpc>
        <a:spcBef>
          <a:spcPct val="0"/>
        </a:spcBef>
        <a:spcAft>
          <a:spcPct val="0"/>
        </a:spcAft>
        <a:defRPr sz="4000">
          <a:solidFill>
            <a:srgbClr val="FFFFFF"/>
          </a:solidFill>
          <a:latin typeface="+mj-lt"/>
          <a:ea typeface="+mj-ea"/>
          <a:cs typeface="+mj-cs"/>
        </a:defRPr>
      </a:lvl1pPr>
      <a:lvl2pPr algn="ctr" rtl="0" fontAlgn="base">
        <a:lnSpc>
          <a:spcPct val="80000"/>
        </a:lnSpc>
        <a:spcBef>
          <a:spcPct val="0"/>
        </a:spcBef>
        <a:spcAft>
          <a:spcPct val="0"/>
        </a:spcAft>
        <a:defRPr sz="4000">
          <a:solidFill>
            <a:srgbClr val="FFFFFF"/>
          </a:solidFill>
          <a:latin typeface="Arial Rounded MT Bold" pitchFamily="34" charset="0"/>
        </a:defRPr>
      </a:lvl2pPr>
      <a:lvl3pPr algn="ctr" rtl="0" fontAlgn="base">
        <a:lnSpc>
          <a:spcPct val="80000"/>
        </a:lnSpc>
        <a:spcBef>
          <a:spcPct val="0"/>
        </a:spcBef>
        <a:spcAft>
          <a:spcPct val="0"/>
        </a:spcAft>
        <a:defRPr sz="4000">
          <a:solidFill>
            <a:srgbClr val="FFFFFF"/>
          </a:solidFill>
          <a:latin typeface="Arial Rounded MT Bold" pitchFamily="34" charset="0"/>
        </a:defRPr>
      </a:lvl3pPr>
      <a:lvl4pPr algn="ctr" rtl="0" fontAlgn="base">
        <a:lnSpc>
          <a:spcPct val="80000"/>
        </a:lnSpc>
        <a:spcBef>
          <a:spcPct val="0"/>
        </a:spcBef>
        <a:spcAft>
          <a:spcPct val="0"/>
        </a:spcAft>
        <a:defRPr sz="4000">
          <a:solidFill>
            <a:srgbClr val="FFFFFF"/>
          </a:solidFill>
          <a:latin typeface="Arial Rounded MT Bold" pitchFamily="34" charset="0"/>
        </a:defRPr>
      </a:lvl4pPr>
      <a:lvl5pPr algn="ctr" rtl="0" fontAlgn="base">
        <a:lnSpc>
          <a:spcPct val="80000"/>
        </a:lnSpc>
        <a:spcBef>
          <a:spcPct val="0"/>
        </a:spcBef>
        <a:spcAft>
          <a:spcPct val="0"/>
        </a:spcAft>
        <a:defRPr sz="4000">
          <a:solidFill>
            <a:srgbClr val="FFFFFF"/>
          </a:solidFill>
          <a:latin typeface="Arial Rounded MT Bold" pitchFamily="34" charset="0"/>
        </a:defRPr>
      </a:lvl5pPr>
      <a:lvl6pPr marL="457200" algn="ctr" rtl="0" fontAlgn="base">
        <a:lnSpc>
          <a:spcPct val="80000"/>
        </a:lnSpc>
        <a:spcBef>
          <a:spcPct val="0"/>
        </a:spcBef>
        <a:spcAft>
          <a:spcPct val="0"/>
        </a:spcAft>
        <a:defRPr sz="4000">
          <a:solidFill>
            <a:srgbClr val="FFFFFF"/>
          </a:solidFill>
          <a:latin typeface="Arial Rounded MT Bold" pitchFamily="34" charset="0"/>
        </a:defRPr>
      </a:lvl6pPr>
      <a:lvl7pPr marL="914400" algn="ctr" rtl="0" fontAlgn="base">
        <a:lnSpc>
          <a:spcPct val="80000"/>
        </a:lnSpc>
        <a:spcBef>
          <a:spcPct val="0"/>
        </a:spcBef>
        <a:spcAft>
          <a:spcPct val="0"/>
        </a:spcAft>
        <a:defRPr sz="4000">
          <a:solidFill>
            <a:srgbClr val="FFFFFF"/>
          </a:solidFill>
          <a:latin typeface="Arial Rounded MT Bold" pitchFamily="34" charset="0"/>
        </a:defRPr>
      </a:lvl7pPr>
      <a:lvl8pPr marL="1371600" algn="ctr" rtl="0" fontAlgn="base">
        <a:lnSpc>
          <a:spcPct val="80000"/>
        </a:lnSpc>
        <a:spcBef>
          <a:spcPct val="0"/>
        </a:spcBef>
        <a:spcAft>
          <a:spcPct val="0"/>
        </a:spcAft>
        <a:defRPr sz="4000">
          <a:solidFill>
            <a:srgbClr val="FFFFFF"/>
          </a:solidFill>
          <a:latin typeface="Arial Rounded MT Bold" pitchFamily="34" charset="0"/>
        </a:defRPr>
      </a:lvl8pPr>
      <a:lvl9pPr marL="1828800" algn="ctr"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576515"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576516"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576517"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576518"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4DCAD81D-9EF3-4B1D-8293-9F3F1B5D216C}"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txStyles>
    <p:titleStyle>
      <a:lvl1pPr algn="l" rtl="0" fontAlgn="base">
        <a:lnSpc>
          <a:spcPct val="80000"/>
        </a:lnSpc>
        <a:spcBef>
          <a:spcPct val="0"/>
        </a:spcBef>
        <a:spcAft>
          <a:spcPct val="0"/>
        </a:spcAft>
        <a:defRPr sz="4000">
          <a:solidFill>
            <a:srgbClr val="FFFFFF"/>
          </a:solidFill>
          <a:latin typeface="+mj-lt"/>
          <a:ea typeface="+mj-ea"/>
          <a:cs typeface="+mj-cs"/>
        </a:defRPr>
      </a:lvl1pPr>
      <a:lvl2pPr algn="l" rtl="0" fontAlgn="base">
        <a:lnSpc>
          <a:spcPct val="80000"/>
        </a:lnSpc>
        <a:spcBef>
          <a:spcPct val="0"/>
        </a:spcBef>
        <a:spcAft>
          <a:spcPct val="0"/>
        </a:spcAft>
        <a:defRPr sz="4000">
          <a:solidFill>
            <a:srgbClr val="FFFFFF"/>
          </a:solidFill>
          <a:latin typeface="Arial Rounded MT Bold" pitchFamily="34" charset="0"/>
        </a:defRPr>
      </a:lvl2pPr>
      <a:lvl3pPr algn="l" rtl="0" fontAlgn="base">
        <a:lnSpc>
          <a:spcPct val="80000"/>
        </a:lnSpc>
        <a:spcBef>
          <a:spcPct val="0"/>
        </a:spcBef>
        <a:spcAft>
          <a:spcPct val="0"/>
        </a:spcAft>
        <a:defRPr sz="4000">
          <a:solidFill>
            <a:srgbClr val="FFFFFF"/>
          </a:solidFill>
          <a:latin typeface="Arial Rounded MT Bold" pitchFamily="34" charset="0"/>
        </a:defRPr>
      </a:lvl3pPr>
      <a:lvl4pPr algn="l" rtl="0" fontAlgn="base">
        <a:lnSpc>
          <a:spcPct val="80000"/>
        </a:lnSpc>
        <a:spcBef>
          <a:spcPct val="0"/>
        </a:spcBef>
        <a:spcAft>
          <a:spcPct val="0"/>
        </a:spcAft>
        <a:defRPr sz="4000">
          <a:solidFill>
            <a:srgbClr val="FFFFFF"/>
          </a:solidFill>
          <a:latin typeface="Arial Rounded MT Bold" pitchFamily="34" charset="0"/>
        </a:defRPr>
      </a:lvl4pPr>
      <a:lvl5pPr algn="l" rtl="0" fontAlgn="base">
        <a:lnSpc>
          <a:spcPct val="80000"/>
        </a:lnSpc>
        <a:spcBef>
          <a:spcPct val="0"/>
        </a:spcBef>
        <a:spcAft>
          <a:spcPct val="0"/>
        </a:spcAft>
        <a:defRPr sz="4000">
          <a:solidFill>
            <a:srgbClr val="FFFFFF"/>
          </a:solidFill>
          <a:latin typeface="Arial Rounded MT Bold" pitchFamily="34" charset="0"/>
        </a:defRPr>
      </a:lvl5pPr>
      <a:lvl6pPr marL="457200" algn="l" rtl="0" fontAlgn="base">
        <a:lnSpc>
          <a:spcPct val="80000"/>
        </a:lnSpc>
        <a:spcBef>
          <a:spcPct val="0"/>
        </a:spcBef>
        <a:spcAft>
          <a:spcPct val="0"/>
        </a:spcAft>
        <a:defRPr sz="4000">
          <a:solidFill>
            <a:srgbClr val="FFFFFF"/>
          </a:solidFill>
          <a:latin typeface="Arial Rounded MT Bold" pitchFamily="34" charset="0"/>
        </a:defRPr>
      </a:lvl6pPr>
      <a:lvl7pPr marL="914400" algn="l" rtl="0" fontAlgn="base">
        <a:lnSpc>
          <a:spcPct val="80000"/>
        </a:lnSpc>
        <a:spcBef>
          <a:spcPct val="0"/>
        </a:spcBef>
        <a:spcAft>
          <a:spcPct val="0"/>
        </a:spcAft>
        <a:defRPr sz="4000">
          <a:solidFill>
            <a:srgbClr val="FFFFFF"/>
          </a:solidFill>
          <a:latin typeface="Arial Rounded MT Bold" pitchFamily="34" charset="0"/>
        </a:defRPr>
      </a:lvl7pPr>
      <a:lvl8pPr marL="1371600" algn="l" rtl="0" fontAlgn="base">
        <a:lnSpc>
          <a:spcPct val="80000"/>
        </a:lnSpc>
        <a:spcBef>
          <a:spcPct val="0"/>
        </a:spcBef>
        <a:spcAft>
          <a:spcPct val="0"/>
        </a:spcAft>
        <a:defRPr sz="4000">
          <a:solidFill>
            <a:srgbClr val="FFFFFF"/>
          </a:solidFill>
          <a:latin typeface="Arial Rounded MT Bold" pitchFamily="34" charset="0"/>
        </a:defRPr>
      </a:lvl8pPr>
      <a:lvl9pPr marL="1828800" algn="l"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0000" r="-10000"/>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43767" y="339738"/>
            <a:ext cx="8748713" cy="1865126"/>
          </a:xfrm>
          <a:noFill/>
        </p:spPr>
        <p:txBody>
          <a:bodyPr anchor="t">
            <a:spAutoFit/>
          </a:bodyPr>
          <a:lstStyle/>
          <a:p>
            <a:pPr algn="l"/>
            <a:r>
              <a:rPr lang="de-DE" sz="7200" dirty="0" smtClean="0">
                <a:ln>
                  <a:solidFill>
                    <a:srgbClr val="000000"/>
                  </a:solidFill>
                </a:ln>
                <a:solidFill>
                  <a:schemeClr val="bg1"/>
                </a:solidFill>
              </a:rPr>
              <a:t>Über wen freut sich Gott?</a:t>
            </a:r>
            <a:endParaRPr lang="de-CH" sz="7200" dirty="0">
              <a:ln>
                <a:solidFill>
                  <a:srgbClr val="000000"/>
                </a:solidFill>
              </a:ln>
              <a:solidFill>
                <a:schemeClr val="bg1"/>
              </a:solidFill>
            </a:endParaRPr>
          </a:p>
        </p:txBody>
      </p:sp>
      <p:sp>
        <p:nvSpPr>
          <p:cNvPr id="3" name="Rectangle 2"/>
          <p:cNvSpPr txBox="1">
            <a:spLocks noChangeArrowheads="1"/>
          </p:cNvSpPr>
          <p:nvPr/>
        </p:nvSpPr>
        <p:spPr bwMode="auto">
          <a:xfrm>
            <a:off x="215775" y="2415893"/>
            <a:ext cx="8748713" cy="437043"/>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spAutoFit/>
          </a:bodyPr>
          <a:lstStyle>
            <a:lvl1pPr algn="ctr" rtl="0" fontAlgn="base">
              <a:lnSpc>
                <a:spcPct val="80000"/>
              </a:lnSpc>
              <a:spcBef>
                <a:spcPct val="0"/>
              </a:spcBef>
              <a:spcAft>
                <a:spcPct val="0"/>
              </a:spcAft>
              <a:defRPr sz="4400">
                <a:solidFill>
                  <a:srgbClr val="FFFFFF"/>
                </a:solidFill>
                <a:latin typeface="+mj-lt"/>
                <a:ea typeface="+mj-ea"/>
                <a:cs typeface="+mj-cs"/>
              </a:defRPr>
            </a:lvl1pPr>
            <a:lvl2pPr algn="ctr" rtl="0" fontAlgn="base">
              <a:lnSpc>
                <a:spcPct val="80000"/>
              </a:lnSpc>
              <a:spcBef>
                <a:spcPct val="0"/>
              </a:spcBef>
              <a:spcAft>
                <a:spcPct val="0"/>
              </a:spcAft>
              <a:defRPr sz="4000">
                <a:solidFill>
                  <a:srgbClr val="FFFFFF"/>
                </a:solidFill>
                <a:latin typeface="Arial Rounded MT Bold" pitchFamily="34" charset="0"/>
              </a:defRPr>
            </a:lvl2pPr>
            <a:lvl3pPr algn="ctr" rtl="0" fontAlgn="base">
              <a:lnSpc>
                <a:spcPct val="80000"/>
              </a:lnSpc>
              <a:spcBef>
                <a:spcPct val="0"/>
              </a:spcBef>
              <a:spcAft>
                <a:spcPct val="0"/>
              </a:spcAft>
              <a:defRPr sz="4000">
                <a:solidFill>
                  <a:srgbClr val="FFFFFF"/>
                </a:solidFill>
                <a:latin typeface="Arial Rounded MT Bold" pitchFamily="34" charset="0"/>
              </a:defRPr>
            </a:lvl3pPr>
            <a:lvl4pPr algn="ctr" rtl="0" fontAlgn="base">
              <a:lnSpc>
                <a:spcPct val="80000"/>
              </a:lnSpc>
              <a:spcBef>
                <a:spcPct val="0"/>
              </a:spcBef>
              <a:spcAft>
                <a:spcPct val="0"/>
              </a:spcAft>
              <a:defRPr sz="4000">
                <a:solidFill>
                  <a:srgbClr val="FFFFFF"/>
                </a:solidFill>
                <a:latin typeface="Arial Rounded MT Bold" pitchFamily="34" charset="0"/>
              </a:defRPr>
            </a:lvl4pPr>
            <a:lvl5pPr algn="ctr" rtl="0" fontAlgn="base">
              <a:lnSpc>
                <a:spcPct val="80000"/>
              </a:lnSpc>
              <a:spcBef>
                <a:spcPct val="0"/>
              </a:spcBef>
              <a:spcAft>
                <a:spcPct val="0"/>
              </a:spcAft>
              <a:defRPr sz="4000">
                <a:solidFill>
                  <a:srgbClr val="FFFFFF"/>
                </a:solidFill>
                <a:latin typeface="Arial Rounded MT Bold" pitchFamily="34" charset="0"/>
              </a:defRPr>
            </a:lvl5pPr>
            <a:lvl6pPr marL="457200" algn="ctr" rtl="0" fontAlgn="base">
              <a:lnSpc>
                <a:spcPct val="80000"/>
              </a:lnSpc>
              <a:spcBef>
                <a:spcPct val="0"/>
              </a:spcBef>
              <a:spcAft>
                <a:spcPct val="0"/>
              </a:spcAft>
              <a:defRPr sz="4000">
                <a:solidFill>
                  <a:srgbClr val="FFFFFF"/>
                </a:solidFill>
                <a:latin typeface="Arial Rounded MT Bold" pitchFamily="34" charset="0"/>
              </a:defRPr>
            </a:lvl6pPr>
            <a:lvl7pPr marL="914400" algn="ctr" rtl="0" fontAlgn="base">
              <a:lnSpc>
                <a:spcPct val="80000"/>
              </a:lnSpc>
              <a:spcBef>
                <a:spcPct val="0"/>
              </a:spcBef>
              <a:spcAft>
                <a:spcPct val="0"/>
              </a:spcAft>
              <a:defRPr sz="4000">
                <a:solidFill>
                  <a:srgbClr val="FFFFFF"/>
                </a:solidFill>
                <a:latin typeface="Arial Rounded MT Bold" pitchFamily="34" charset="0"/>
              </a:defRPr>
            </a:lvl7pPr>
            <a:lvl8pPr marL="1371600" algn="ctr" rtl="0" fontAlgn="base">
              <a:lnSpc>
                <a:spcPct val="80000"/>
              </a:lnSpc>
              <a:spcBef>
                <a:spcPct val="0"/>
              </a:spcBef>
              <a:spcAft>
                <a:spcPct val="0"/>
              </a:spcAft>
              <a:defRPr sz="4000">
                <a:solidFill>
                  <a:srgbClr val="FFFFFF"/>
                </a:solidFill>
                <a:latin typeface="Arial Rounded MT Bold" pitchFamily="34" charset="0"/>
              </a:defRPr>
            </a:lvl8pPr>
            <a:lvl9pPr marL="1828800" algn="ctr" rtl="0" fontAlgn="base">
              <a:lnSpc>
                <a:spcPct val="80000"/>
              </a:lnSpc>
              <a:spcBef>
                <a:spcPct val="0"/>
              </a:spcBef>
              <a:spcAft>
                <a:spcPct val="0"/>
              </a:spcAft>
              <a:defRPr sz="4000">
                <a:solidFill>
                  <a:srgbClr val="FFFFFF"/>
                </a:solidFill>
                <a:latin typeface="Arial Rounded MT Bold" pitchFamily="34" charset="0"/>
              </a:defRPr>
            </a:lvl9pPr>
          </a:lstStyle>
          <a:p>
            <a:pPr algn="l"/>
            <a:r>
              <a:rPr lang="de-DE" sz="2800" dirty="0" smtClean="0">
                <a:ln>
                  <a:solidFill>
                    <a:srgbClr val="000000"/>
                  </a:solidFill>
                </a:ln>
                <a:solidFill>
                  <a:schemeClr val="bg1"/>
                </a:solidFill>
              </a:rPr>
              <a:t>Zwei Männer im Tempel</a:t>
            </a:r>
            <a:endParaRPr lang="de-CH" sz="2800" dirty="0">
              <a:ln>
                <a:solidFill>
                  <a:srgbClr val="000000"/>
                </a:solidFill>
              </a:ln>
              <a:solidFill>
                <a:schemeClr val="bg1"/>
              </a:solidFill>
            </a:endParaRPr>
          </a:p>
        </p:txBody>
      </p:sp>
      <p:sp>
        <p:nvSpPr>
          <p:cNvPr id="4" name="Rectangle 2"/>
          <p:cNvSpPr txBox="1">
            <a:spLocks noChangeArrowheads="1"/>
          </p:cNvSpPr>
          <p:nvPr/>
        </p:nvSpPr>
        <p:spPr bwMode="auto">
          <a:xfrm>
            <a:off x="129426" y="4293096"/>
            <a:ext cx="8748713" cy="437043"/>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spAutoFit/>
          </a:bodyPr>
          <a:lstStyle>
            <a:lvl1pPr algn="ctr" rtl="0" fontAlgn="base">
              <a:lnSpc>
                <a:spcPct val="80000"/>
              </a:lnSpc>
              <a:spcBef>
                <a:spcPct val="0"/>
              </a:spcBef>
              <a:spcAft>
                <a:spcPct val="0"/>
              </a:spcAft>
              <a:defRPr sz="4400">
                <a:solidFill>
                  <a:srgbClr val="FFFFFF"/>
                </a:solidFill>
                <a:latin typeface="+mj-lt"/>
                <a:ea typeface="+mj-ea"/>
                <a:cs typeface="+mj-cs"/>
              </a:defRPr>
            </a:lvl1pPr>
            <a:lvl2pPr algn="ctr" rtl="0" fontAlgn="base">
              <a:lnSpc>
                <a:spcPct val="80000"/>
              </a:lnSpc>
              <a:spcBef>
                <a:spcPct val="0"/>
              </a:spcBef>
              <a:spcAft>
                <a:spcPct val="0"/>
              </a:spcAft>
              <a:defRPr sz="4000">
                <a:solidFill>
                  <a:srgbClr val="FFFFFF"/>
                </a:solidFill>
                <a:latin typeface="Arial Rounded MT Bold" pitchFamily="34" charset="0"/>
              </a:defRPr>
            </a:lvl2pPr>
            <a:lvl3pPr algn="ctr" rtl="0" fontAlgn="base">
              <a:lnSpc>
                <a:spcPct val="80000"/>
              </a:lnSpc>
              <a:spcBef>
                <a:spcPct val="0"/>
              </a:spcBef>
              <a:spcAft>
                <a:spcPct val="0"/>
              </a:spcAft>
              <a:defRPr sz="4000">
                <a:solidFill>
                  <a:srgbClr val="FFFFFF"/>
                </a:solidFill>
                <a:latin typeface="Arial Rounded MT Bold" pitchFamily="34" charset="0"/>
              </a:defRPr>
            </a:lvl3pPr>
            <a:lvl4pPr algn="ctr" rtl="0" fontAlgn="base">
              <a:lnSpc>
                <a:spcPct val="80000"/>
              </a:lnSpc>
              <a:spcBef>
                <a:spcPct val="0"/>
              </a:spcBef>
              <a:spcAft>
                <a:spcPct val="0"/>
              </a:spcAft>
              <a:defRPr sz="4000">
                <a:solidFill>
                  <a:srgbClr val="FFFFFF"/>
                </a:solidFill>
                <a:latin typeface="Arial Rounded MT Bold" pitchFamily="34" charset="0"/>
              </a:defRPr>
            </a:lvl4pPr>
            <a:lvl5pPr algn="ctr" rtl="0" fontAlgn="base">
              <a:lnSpc>
                <a:spcPct val="80000"/>
              </a:lnSpc>
              <a:spcBef>
                <a:spcPct val="0"/>
              </a:spcBef>
              <a:spcAft>
                <a:spcPct val="0"/>
              </a:spcAft>
              <a:defRPr sz="4000">
                <a:solidFill>
                  <a:srgbClr val="FFFFFF"/>
                </a:solidFill>
                <a:latin typeface="Arial Rounded MT Bold" pitchFamily="34" charset="0"/>
              </a:defRPr>
            </a:lvl5pPr>
            <a:lvl6pPr marL="457200" algn="ctr" rtl="0" fontAlgn="base">
              <a:lnSpc>
                <a:spcPct val="80000"/>
              </a:lnSpc>
              <a:spcBef>
                <a:spcPct val="0"/>
              </a:spcBef>
              <a:spcAft>
                <a:spcPct val="0"/>
              </a:spcAft>
              <a:defRPr sz="4000">
                <a:solidFill>
                  <a:srgbClr val="FFFFFF"/>
                </a:solidFill>
                <a:latin typeface="Arial Rounded MT Bold" pitchFamily="34" charset="0"/>
              </a:defRPr>
            </a:lvl6pPr>
            <a:lvl7pPr marL="914400" algn="ctr" rtl="0" fontAlgn="base">
              <a:lnSpc>
                <a:spcPct val="80000"/>
              </a:lnSpc>
              <a:spcBef>
                <a:spcPct val="0"/>
              </a:spcBef>
              <a:spcAft>
                <a:spcPct val="0"/>
              </a:spcAft>
              <a:defRPr sz="4000">
                <a:solidFill>
                  <a:srgbClr val="FFFFFF"/>
                </a:solidFill>
                <a:latin typeface="Arial Rounded MT Bold" pitchFamily="34" charset="0"/>
              </a:defRPr>
            </a:lvl7pPr>
            <a:lvl8pPr marL="1371600" algn="ctr" rtl="0" fontAlgn="base">
              <a:lnSpc>
                <a:spcPct val="80000"/>
              </a:lnSpc>
              <a:spcBef>
                <a:spcPct val="0"/>
              </a:spcBef>
              <a:spcAft>
                <a:spcPct val="0"/>
              </a:spcAft>
              <a:defRPr sz="4000">
                <a:solidFill>
                  <a:srgbClr val="FFFFFF"/>
                </a:solidFill>
                <a:latin typeface="Arial Rounded MT Bold" pitchFamily="34" charset="0"/>
              </a:defRPr>
            </a:lvl8pPr>
            <a:lvl9pPr marL="1828800" algn="ctr" rtl="0" fontAlgn="base">
              <a:lnSpc>
                <a:spcPct val="80000"/>
              </a:lnSpc>
              <a:spcBef>
                <a:spcPct val="0"/>
              </a:spcBef>
              <a:spcAft>
                <a:spcPct val="0"/>
              </a:spcAft>
              <a:defRPr sz="4000">
                <a:solidFill>
                  <a:srgbClr val="FFFFFF"/>
                </a:solidFill>
                <a:latin typeface="Arial Rounded MT Bold" pitchFamily="34" charset="0"/>
              </a:defRPr>
            </a:lvl9pPr>
          </a:lstStyle>
          <a:p>
            <a:pPr algn="r"/>
            <a:r>
              <a:rPr lang="de-DE" sz="2800" dirty="0" smtClean="0">
                <a:ln>
                  <a:solidFill>
                    <a:srgbClr val="000000"/>
                  </a:solidFill>
                </a:ln>
                <a:solidFill>
                  <a:schemeClr val="bg1"/>
                </a:solidFill>
              </a:rPr>
              <a:t>Lukas-Evangelium 18,9-14</a:t>
            </a:r>
            <a:endParaRPr lang="de-CH" sz="2800" dirty="0">
              <a:ln>
                <a:solidFill>
                  <a:srgbClr val="000000"/>
                </a:solidFill>
              </a:ln>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51521" y="44450"/>
            <a:ext cx="7560840" cy="1569660"/>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ln>
                  <a:solidFill>
                    <a:srgbClr val="000000"/>
                  </a:solidFill>
                </a:ln>
              </a:rPr>
              <a:t>„Der Zolleinnehmer dagegen blieb in weitem Abstand stehen und wagte nicht einmal, aufzublicken.“</a:t>
            </a:r>
          </a:p>
        </p:txBody>
      </p:sp>
      <p:sp>
        <p:nvSpPr>
          <p:cNvPr id="933891" name="Rectangle 3"/>
          <p:cNvSpPr>
            <a:spLocks noChangeArrowheads="1"/>
          </p:cNvSpPr>
          <p:nvPr/>
        </p:nvSpPr>
        <p:spPr bwMode="auto">
          <a:xfrm>
            <a:off x="899592" y="1988840"/>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18,13</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134974048"/>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51520" y="44450"/>
            <a:ext cx="8821075" cy="1569660"/>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ln>
                  <a:solidFill>
                    <a:srgbClr val="000000"/>
                  </a:solidFill>
                </a:ln>
              </a:rPr>
              <a:t>„Er schlug sich an die Brust und sagte: ›Gott, vergib mir sündigem Menschen meine Schuld!‹“</a:t>
            </a:r>
          </a:p>
        </p:txBody>
      </p:sp>
      <p:sp>
        <p:nvSpPr>
          <p:cNvPr id="933891" name="Rectangle 3"/>
          <p:cNvSpPr>
            <a:spLocks noChangeArrowheads="1"/>
          </p:cNvSpPr>
          <p:nvPr/>
        </p:nvSpPr>
        <p:spPr bwMode="auto">
          <a:xfrm>
            <a:off x="790722" y="1844824"/>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18,13</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547509820"/>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0000" r="-10000"/>
          </a:stretch>
        </a:blipFill>
        <a:effectLst/>
      </p:bgPr>
    </p:bg>
    <p:spTree>
      <p:nvGrpSpPr>
        <p:cNvPr id="1" name=""/>
        <p:cNvGrpSpPr/>
        <p:nvPr/>
      </p:nvGrpSpPr>
      <p:grpSpPr>
        <a:xfrm>
          <a:off x="0" y="0"/>
          <a:ext cx="0" cy="0"/>
          <a:chOff x="0" y="0"/>
          <a:chExt cx="0" cy="0"/>
        </a:xfrm>
      </p:grpSpPr>
      <p:sp>
        <p:nvSpPr>
          <p:cNvPr id="921602" name="Rectangle 2"/>
          <p:cNvSpPr>
            <a:spLocks noGrp="1" noChangeArrowheads="1"/>
          </p:cNvSpPr>
          <p:nvPr>
            <p:ph type="ctrTitle"/>
          </p:nvPr>
        </p:nvSpPr>
        <p:spPr>
          <a:xfrm>
            <a:off x="6146" y="131148"/>
            <a:ext cx="9217025" cy="1569660"/>
          </a:xfrm>
          <a:noFill/>
        </p:spPr>
        <p:txBody>
          <a:bodyPr anchor="t">
            <a:spAutoFit/>
          </a:bodyPr>
          <a:lstStyle/>
          <a:p>
            <a:pPr marL="1117600" indent="-1117600" algn="l"/>
            <a:r>
              <a:rPr lang="de-DE" sz="6000" dirty="0">
                <a:ln>
                  <a:solidFill>
                    <a:srgbClr val="000000"/>
                  </a:solidFill>
                </a:ln>
                <a:solidFill>
                  <a:schemeClr val="bg1"/>
                </a:solidFill>
              </a:rPr>
              <a:t>II.  </a:t>
            </a:r>
            <a:r>
              <a:rPr lang="de-DE" sz="6000" dirty="0" smtClean="0">
                <a:ln>
                  <a:solidFill>
                    <a:srgbClr val="000000"/>
                  </a:solidFill>
                </a:ln>
                <a:solidFill>
                  <a:schemeClr val="bg1"/>
                </a:solidFill>
              </a:rPr>
              <a:t>Über ihn freut sich Gott!</a:t>
            </a:r>
            <a:endParaRPr lang="de-CH" sz="6000" dirty="0">
              <a:ln>
                <a:solidFill>
                  <a:srgbClr val="000000"/>
                </a:solidFill>
              </a:ln>
              <a:solidFill>
                <a:schemeClr val="bg1"/>
              </a:solidFill>
            </a:endParaRPr>
          </a:p>
        </p:txBody>
      </p:sp>
    </p:spTree>
    <p:extLst>
      <p:ext uri="{BB962C8B-B14F-4D97-AF65-F5344CB8AC3E}">
        <p14:creationId xmlns:p14="http://schemas.microsoft.com/office/powerpoint/2010/main" val="2867207207"/>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51520" y="44450"/>
            <a:ext cx="8821075" cy="1569660"/>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ln>
                  <a:solidFill>
                    <a:srgbClr val="000000"/>
                  </a:solidFill>
                </a:ln>
              </a:rPr>
              <a:t>„Ich sage euch: Der Zolleinnehmer war in Gottes Augen gerechtfertigt, als er nach Hause ging, der Pharisäer jedoch nicht.“</a:t>
            </a:r>
          </a:p>
        </p:txBody>
      </p:sp>
      <p:sp>
        <p:nvSpPr>
          <p:cNvPr id="933891" name="Rectangle 3"/>
          <p:cNvSpPr>
            <a:spLocks noChangeArrowheads="1"/>
          </p:cNvSpPr>
          <p:nvPr/>
        </p:nvSpPr>
        <p:spPr bwMode="auto">
          <a:xfrm>
            <a:off x="899592" y="1988840"/>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18,14</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826310604"/>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51520" y="44450"/>
            <a:ext cx="8821075" cy="1569660"/>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ln>
                  <a:solidFill>
                    <a:srgbClr val="000000"/>
                  </a:solidFill>
                </a:ln>
              </a:rPr>
              <a:t>„Der Zolleinnehmer war in Gottes Augen gerechtfertigt, als er nach Hause ging, der Pharisäer jedoch nicht.“</a:t>
            </a:r>
          </a:p>
        </p:txBody>
      </p:sp>
      <p:sp>
        <p:nvSpPr>
          <p:cNvPr id="933891" name="Rectangle 3"/>
          <p:cNvSpPr>
            <a:spLocks noChangeArrowheads="1"/>
          </p:cNvSpPr>
          <p:nvPr/>
        </p:nvSpPr>
        <p:spPr bwMode="auto">
          <a:xfrm>
            <a:off x="899592" y="1844824"/>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18,14</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118560375"/>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214282" y="44450"/>
            <a:ext cx="8929718" cy="2308324"/>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smtClean="0"/>
              <a:t>„An </a:t>
            </a:r>
            <a:r>
              <a:rPr lang="de-CH" sz="3600" dirty="0"/>
              <a:t>Eifer für Gottes Sache fehlt es ihnen nicht; das kann ich bezeugen. Was ihnen fehlt, ist die richtige Erkenntnis.“</a:t>
            </a:r>
          </a:p>
        </p:txBody>
      </p:sp>
      <p:sp>
        <p:nvSpPr>
          <p:cNvPr id="947203" name="Rectangle 3"/>
          <p:cNvSpPr>
            <a:spLocks noChangeArrowheads="1"/>
          </p:cNvSpPr>
          <p:nvPr/>
        </p:nvSpPr>
        <p:spPr bwMode="auto">
          <a:xfrm>
            <a:off x="683568" y="2492896"/>
            <a:ext cx="7993062" cy="52322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800" dirty="0" smtClean="0">
                <a:solidFill>
                  <a:srgbClr val="FFFFFF"/>
                </a:solidFill>
                <a:latin typeface="Arial Rounded MT Bold" pitchFamily="34" charset="0"/>
              </a:rPr>
              <a:t>Römer-Brief 10,2</a:t>
            </a:r>
            <a:endParaRPr lang="de-CH" sz="2800" dirty="0">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214282" y="44450"/>
            <a:ext cx="8929718" cy="3046988"/>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t>„Sie haben nicht erkannt, worum es bei der Gerechtigkeit Gottes geht, und versuchen, durch ihre eigene Gerechtigkeit vor Gott bestehen zu können. Damit lehnen sie sich gegen Gottes Gerechtigkeit auf, statt sich ihr zu unterstellen.“</a:t>
            </a:r>
          </a:p>
        </p:txBody>
      </p:sp>
      <p:sp>
        <p:nvSpPr>
          <p:cNvPr id="947203" name="Rectangle 3"/>
          <p:cNvSpPr>
            <a:spLocks noChangeArrowheads="1"/>
          </p:cNvSpPr>
          <p:nvPr/>
        </p:nvSpPr>
        <p:spPr bwMode="auto">
          <a:xfrm>
            <a:off x="683568" y="3212976"/>
            <a:ext cx="7993062" cy="52322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800" dirty="0" smtClean="0">
                <a:solidFill>
                  <a:srgbClr val="FFFFFF"/>
                </a:solidFill>
                <a:latin typeface="Arial Rounded MT Bold" pitchFamily="34" charset="0"/>
              </a:rPr>
              <a:t>Römer-Brief 10,3</a:t>
            </a:r>
            <a:endParaRPr lang="de-CH" sz="2800" dirty="0">
              <a:solidFill>
                <a:srgbClr val="FFFFFF"/>
              </a:solidFill>
              <a:latin typeface="Arial Rounded MT Bold" pitchFamily="34" charset="0"/>
            </a:endParaRPr>
          </a:p>
        </p:txBody>
      </p:sp>
    </p:spTree>
    <p:extLst>
      <p:ext uri="{BB962C8B-B14F-4D97-AF65-F5344CB8AC3E}">
        <p14:creationId xmlns:p14="http://schemas.microsoft.com/office/powerpoint/2010/main" val="1050013578"/>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214282" y="44450"/>
            <a:ext cx="8030126" cy="4031873"/>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t>„Wehe euch, ihr Schriftgelehrten und Pharisäer, ihr Heuchler! Ihr gebt den zehnten Teil von Kräutern wie Minze, Dill und Kümmel und lasst dabei die viel wichtigeren Forderungen des Gesetzes ausser Acht: Diese Forderungen solltet ihr erfüllen und das andere nicht ausser Acht lassen.“</a:t>
            </a:r>
          </a:p>
        </p:txBody>
      </p:sp>
      <p:sp>
        <p:nvSpPr>
          <p:cNvPr id="957443" name="Rectangle 3"/>
          <p:cNvSpPr>
            <a:spLocks noChangeArrowheads="1"/>
          </p:cNvSpPr>
          <p:nvPr/>
        </p:nvSpPr>
        <p:spPr bwMode="auto">
          <a:xfrm>
            <a:off x="824148" y="4161837"/>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solidFill>
                  <a:srgbClr val="FFFFFF"/>
                </a:solidFill>
                <a:latin typeface="Arial Rounded MT Bold" pitchFamily="34" charset="0"/>
              </a:rPr>
              <a:t>Matthäus-Evangelium 23,23</a:t>
            </a:r>
            <a:endParaRPr lang="de-CH" sz="2400" dirty="0">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214282" y="44450"/>
            <a:ext cx="8606190" cy="286232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t>„Vor den Menschen erweckt ihr den Eindruck, ein gottgefälliges Leben zu führen; aber Gott kennt euer Herz. Was in den Augen der Menschen gross ist, das ist Gott ein Gräuel.“</a:t>
            </a:r>
          </a:p>
        </p:txBody>
      </p:sp>
      <p:sp>
        <p:nvSpPr>
          <p:cNvPr id="957443" name="Rectangle 3"/>
          <p:cNvSpPr>
            <a:spLocks noChangeArrowheads="1"/>
          </p:cNvSpPr>
          <p:nvPr/>
        </p:nvSpPr>
        <p:spPr bwMode="auto">
          <a:xfrm>
            <a:off x="857224" y="3126159"/>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solidFill>
                  <a:srgbClr val="FFFFFF"/>
                </a:solidFill>
                <a:latin typeface="Arial Rounded MT Bold" pitchFamily="34" charset="0"/>
              </a:rPr>
              <a:t>Lukas-Evangelium 16,15</a:t>
            </a:r>
            <a:endParaRPr lang="de-CH" sz="2400" dirty="0">
              <a:solidFill>
                <a:srgbClr val="FFFFFF"/>
              </a:solidFill>
              <a:latin typeface="Arial Rounded MT Bold" pitchFamily="34" charset="0"/>
            </a:endParaRPr>
          </a:p>
        </p:txBody>
      </p:sp>
    </p:spTree>
    <p:extLst>
      <p:ext uri="{BB962C8B-B14F-4D97-AF65-F5344CB8AC3E}">
        <p14:creationId xmlns:p14="http://schemas.microsoft.com/office/powerpoint/2010/main" val="2464967076"/>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51520" y="44450"/>
            <a:ext cx="8821075" cy="286232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6000" dirty="0">
                <a:ln>
                  <a:solidFill>
                    <a:srgbClr val="000000"/>
                  </a:solidFill>
                </a:ln>
              </a:rPr>
              <a:t>„Gott, vergib mir sündigem Menschen meine Schuld!“</a:t>
            </a:r>
          </a:p>
        </p:txBody>
      </p:sp>
      <p:sp>
        <p:nvSpPr>
          <p:cNvPr id="933891" name="Rectangle 3"/>
          <p:cNvSpPr>
            <a:spLocks noChangeArrowheads="1"/>
          </p:cNvSpPr>
          <p:nvPr/>
        </p:nvSpPr>
        <p:spPr bwMode="auto">
          <a:xfrm>
            <a:off x="899592" y="3429000"/>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18,13</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397713557"/>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51520" y="44450"/>
            <a:ext cx="8821075" cy="255454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ln>
                  <a:solidFill>
                    <a:srgbClr val="000000"/>
                  </a:solidFill>
                </a:ln>
              </a:rPr>
              <a:t>„Jesus wandte sich an einige, die in falschem Selbstvertrauen meinten, in Gottes Augen gerecht zu sein, und die deshalb für die anderen nur Verachtung übrig hatten.“</a:t>
            </a:r>
          </a:p>
        </p:txBody>
      </p:sp>
      <p:sp>
        <p:nvSpPr>
          <p:cNvPr id="933891" name="Rectangle 3"/>
          <p:cNvSpPr>
            <a:spLocks noChangeArrowheads="1"/>
          </p:cNvSpPr>
          <p:nvPr/>
        </p:nvSpPr>
        <p:spPr bwMode="auto">
          <a:xfrm>
            <a:off x="1043608" y="2564904"/>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18,9</a:t>
            </a:r>
            <a:endParaRPr lang="de-CH" sz="24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51520" y="44450"/>
            <a:ext cx="8821075" cy="2800767"/>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dirty="0">
                <a:ln>
                  <a:solidFill>
                    <a:srgbClr val="000000"/>
                  </a:solidFill>
                </a:ln>
              </a:rPr>
              <a:t>„Denn jeder, der sich selbst erhöht, wird erniedrigt werden; aber wer sich selbst erniedrigt, wird erhöht werden.“</a:t>
            </a:r>
          </a:p>
        </p:txBody>
      </p:sp>
      <p:sp>
        <p:nvSpPr>
          <p:cNvPr id="933891" name="Rectangle 3"/>
          <p:cNvSpPr>
            <a:spLocks noChangeArrowheads="1"/>
          </p:cNvSpPr>
          <p:nvPr/>
        </p:nvSpPr>
        <p:spPr bwMode="auto">
          <a:xfrm>
            <a:off x="899592" y="3356992"/>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18,14</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526088336"/>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214282" y="44450"/>
            <a:ext cx="8929718" cy="3046988"/>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800" dirty="0">
                <a:ln>
                  <a:solidFill>
                    <a:srgbClr val="000000"/>
                  </a:solidFill>
                </a:ln>
              </a:rPr>
              <a:t>„Genauso freuen sich die Engel Gottes über einen einzigen Sünder, der umkehrt.“</a:t>
            </a:r>
          </a:p>
        </p:txBody>
      </p:sp>
      <p:sp>
        <p:nvSpPr>
          <p:cNvPr id="947203" name="Rectangle 3"/>
          <p:cNvSpPr>
            <a:spLocks noChangeArrowheads="1"/>
          </p:cNvSpPr>
          <p:nvPr/>
        </p:nvSpPr>
        <p:spPr bwMode="auto">
          <a:xfrm>
            <a:off x="539552" y="2852936"/>
            <a:ext cx="7993062" cy="52322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800" dirty="0" smtClean="0">
                <a:ln>
                  <a:solidFill>
                    <a:srgbClr val="000000"/>
                  </a:solidFill>
                </a:ln>
                <a:solidFill>
                  <a:srgbClr val="FFFFFF"/>
                </a:solidFill>
                <a:latin typeface="Arial Rounded MT Bold" pitchFamily="34" charset="0"/>
              </a:rPr>
              <a:t>Lukas-Evangelium 15,10</a:t>
            </a:r>
            <a:endParaRPr lang="de-CH" sz="2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906862189"/>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214282" y="44450"/>
            <a:ext cx="8929718" cy="3416320"/>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t>Er, der hohe und erhabene Gott, der Heilige, dessen Thron ewig steht, sagt: „Ich wohne in der Höhe, in unnahbarer Heiligkeit. Aber ich wohne auch bei den Gedemütigten und Verzagten, ich gebe ihnen Hoffnung und neuen Mut!“</a:t>
            </a:r>
          </a:p>
        </p:txBody>
      </p:sp>
      <p:sp>
        <p:nvSpPr>
          <p:cNvPr id="947203" name="Rectangle 3"/>
          <p:cNvSpPr>
            <a:spLocks noChangeArrowheads="1"/>
          </p:cNvSpPr>
          <p:nvPr/>
        </p:nvSpPr>
        <p:spPr bwMode="auto">
          <a:xfrm>
            <a:off x="827584" y="4869160"/>
            <a:ext cx="7993062" cy="64135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3600" dirty="0" smtClean="0">
                <a:solidFill>
                  <a:srgbClr val="FFFFFF"/>
                </a:solidFill>
                <a:latin typeface="Arial Rounded MT Bold" pitchFamily="34" charset="0"/>
              </a:rPr>
              <a:t>Jesaja 57,15</a:t>
            </a:r>
            <a:endParaRPr lang="de-CH" sz="3600" dirty="0">
              <a:solidFill>
                <a:srgbClr val="FFFFFF"/>
              </a:solidFill>
              <a:latin typeface="Arial Rounded MT Bold" pitchFamily="34" charset="0"/>
            </a:endParaRPr>
          </a:p>
        </p:txBody>
      </p:sp>
    </p:spTree>
    <p:extLst>
      <p:ext uri="{BB962C8B-B14F-4D97-AF65-F5344CB8AC3E}">
        <p14:creationId xmlns:p14="http://schemas.microsoft.com/office/powerpoint/2010/main" val="3301304519"/>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0000" r="-10000"/>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179388" y="333375"/>
            <a:ext cx="8496300" cy="792163"/>
          </a:xfrm>
        </p:spPr>
        <p:txBody>
          <a:bodyPr/>
          <a:lstStyle/>
          <a:p>
            <a:pPr algn="l"/>
            <a:r>
              <a:rPr lang="de-CH" sz="7200" dirty="0">
                <a:ln>
                  <a:solidFill>
                    <a:srgbClr val="000000"/>
                  </a:solidFill>
                </a:ln>
                <a:solidFill>
                  <a:schemeClr val="bg1"/>
                </a:solidFill>
              </a:rPr>
              <a:t>Schlussgedanke</a:t>
            </a:r>
            <a:r>
              <a:rPr lang="de-DE" sz="7200" dirty="0">
                <a:ln>
                  <a:solidFill>
                    <a:srgbClr val="000000"/>
                  </a:solidFill>
                </a:ln>
                <a:solidFill>
                  <a:schemeClr val="bg1"/>
                </a:solidFill>
              </a:rPr>
              <a:t> </a:t>
            </a:r>
            <a:endParaRPr lang="de-CH" sz="7200" dirty="0">
              <a:ln>
                <a:solidFill>
                  <a:srgbClr val="000000"/>
                </a:solidFill>
              </a:ln>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56418" name="Rectangle 2"/>
          <p:cNvSpPr>
            <a:spLocks noGrp="1" noChangeArrowheads="1"/>
          </p:cNvSpPr>
          <p:nvPr>
            <p:ph type="ctrTitle"/>
          </p:nvPr>
        </p:nvSpPr>
        <p:spPr>
          <a:xfrm>
            <a:off x="107982" y="95250"/>
            <a:ext cx="8856506" cy="255454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smtClean="0"/>
              <a:t> </a:t>
            </a:r>
            <a:r>
              <a:rPr lang="de-CH" sz="4000" dirty="0"/>
              <a:t>„Den Hochmütigen stellt sich Gott entgegen, aber wer gering von sich denkt, den lässt er seine Gnade erfahren.“</a:t>
            </a:r>
          </a:p>
        </p:txBody>
      </p:sp>
      <p:sp>
        <p:nvSpPr>
          <p:cNvPr id="956419" name="Rectangle 3"/>
          <p:cNvSpPr>
            <a:spLocks noChangeArrowheads="1"/>
          </p:cNvSpPr>
          <p:nvPr/>
        </p:nvSpPr>
        <p:spPr bwMode="auto">
          <a:xfrm>
            <a:off x="1979712" y="2319263"/>
            <a:ext cx="6778617" cy="461665"/>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lgn="r">
              <a:spcBef>
                <a:spcPct val="50000"/>
              </a:spcBef>
            </a:pPr>
            <a:r>
              <a:rPr lang="de-CH" sz="2400" dirty="0" smtClean="0">
                <a:solidFill>
                  <a:srgbClr val="FFFFFF"/>
                </a:solidFill>
                <a:latin typeface="Arial Rounded MT Bold" pitchFamily="34" charset="0"/>
              </a:rPr>
              <a:t>Jakobus-Brief 4,6</a:t>
            </a:r>
            <a:endParaRPr lang="de-CH" sz="2400" dirty="0">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51520" y="44450"/>
            <a:ext cx="8821075" cy="2800767"/>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dirty="0">
                <a:ln>
                  <a:solidFill>
                    <a:srgbClr val="000000"/>
                  </a:solidFill>
                </a:ln>
              </a:rPr>
              <a:t>„Der Zolleinnehmer war in Gottes Augen gerechtfertigt, als er nach Hause ging, der Pharisäer jedoch nicht.“</a:t>
            </a:r>
          </a:p>
        </p:txBody>
      </p:sp>
      <p:sp>
        <p:nvSpPr>
          <p:cNvPr id="933891" name="Rectangle 3"/>
          <p:cNvSpPr>
            <a:spLocks noChangeArrowheads="1"/>
          </p:cNvSpPr>
          <p:nvPr/>
        </p:nvSpPr>
        <p:spPr bwMode="auto">
          <a:xfrm>
            <a:off x="899592" y="3429000"/>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18,14</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968811168"/>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51520" y="44450"/>
            <a:ext cx="8821075" cy="2800767"/>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dirty="0">
                <a:ln>
                  <a:solidFill>
                    <a:srgbClr val="000000"/>
                  </a:solidFill>
                </a:ln>
              </a:rPr>
              <a:t>„Denn jeder, der sich selbst erhöht, wird erniedrigt werden; aber wer sich selbst erniedrigt, wird erhöht werden.“</a:t>
            </a:r>
          </a:p>
        </p:txBody>
      </p:sp>
      <p:sp>
        <p:nvSpPr>
          <p:cNvPr id="933891" name="Rectangle 3"/>
          <p:cNvSpPr>
            <a:spLocks noChangeArrowheads="1"/>
          </p:cNvSpPr>
          <p:nvPr/>
        </p:nvSpPr>
        <p:spPr bwMode="auto">
          <a:xfrm>
            <a:off x="899592" y="3356992"/>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18,14</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519597935"/>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51520" y="44450"/>
            <a:ext cx="8821075" cy="1569660"/>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ln>
                  <a:solidFill>
                    <a:srgbClr val="000000"/>
                  </a:solidFill>
                </a:ln>
              </a:rPr>
              <a:t>„Zwei Männer gingen zum Tempel hinauf, um zu beten; der eine war ein Pharisäer und der andere ein Zolleinnehmer.“</a:t>
            </a:r>
          </a:p>
        </p:txBody>
      </p:sp>
      <p:sp>
        <p:nvSpPr>
          <p:cNvPr id="933891" name="Rectangle 3"/>
          <p:cNvSpPr>
            <a:spLocks noChangeArrowheads="1"/>
          </p:cNvSpPr>
          <p:nvPr/>
        </p:nvSpPr>
        <p:spPr bwMode="auto">
          <a:xfrm>
            <a:off x="785786" y="1844824"/>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18,10</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311901643"/>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51520" y="44450"/>
            <a:ext cx="8821075" cy="4031873"/>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ln>
                  <a:solidFill>
                    <a:srgbClr val="000000"/>
                  </a:solidFill>
                </a:ln>
              </a:rPr>
              <a:t>„Der Pharisäer stellte sich selbstbewusst hin und betete: ›Ich danke dir, Gott, dass ich nicht so bin wie die übrigen Menschen – ich bin kein Räuber, kein Betrüger und kein Ehebrecher, und ich bin auch nicht wie jener Zolleinnehmer dort. Ich faste zwei Tage in der Woche und gebe den Zehnten von allen meinen Einkünften.‹“</a:t>
            </a:r>
          </a:p>
        </p:txBody>
      </p:sp>
      <p:sp>
        <p:nvSpPr>
          <p:cNvPr id="933891" name="Rectangle 3"/>
          <p:cNvSpPr>
            <a:spLocks noChangeArrowheads="1"/>
          </p:cNvSpPr>
          <p:nvPr/>
        </p:nvSpPr>
        <p:spPr bwMode="auto">
          <a:xfrm>
            <a:off x="899592" y="4454262"/>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18,11-12</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978442447"/>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51520" y="44450"/>
            <a:ext cx="8821075" cy="255454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ln>
                  <a:solidFill>
                    <a:srgbClr val="000000"/>
                  </a:solidFill>
                </a:ln>
              </a:rPr>
              <a:t>„Der Zolleinnehmer dagegen blieb in weitem Abstand stehen und wagte nicht einmal, aufzublicken. Er schlug sich an die Brust und sagte: ›Gott, vergib mir sündigem Menschen meine Schuld!‹“</a:t>
            </a:r>
          </a:p>
        </p:txBody>
      </p:sp>
      <p:sp>
        <p:nvSpPr>
          <p:cNvPr id="933891" name="Rectangle 3"/>
          <p:cNvSpPr>
            <a:spLocks noChangeArrowheads="1"/>
          </p:cNvSpPr>
          <p:nvPr/>
        </p:nvSpPr>
        <p:spPr bwMode="auto">
          <a:xfrm>
            <a:off x="1043606" y="2708920"/>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18,13</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4037020530"/>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51520" y="44450"/>
            <a:ext cx="8821075" cy="3046988"/>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ln>
                  <a:solidFill>
                    <a:srgbClr val="000000"/>
                  </a:solidFill>
                </a:ln>
              </a:rPr>
              <a:t>„Ich sage euch: Der Zolleinnehmer war in Gottes Augen gerechtfertigt, als er nach Hause ging, der Pharisäer jedoch nicht. Denn jeder, der sich selbst erhöht, wird erniedrigt werden; aber wer sich selbst erniedrigt, wird erhöht werden.“</a:t>
            </a:r>
          </a:p>
        </p:txBody>
      </p:sp>
      <p:sp>
        <p:nvSpPr>
          <p:cNvPr id="933891" name="Rectangle 3"/>
          <p:cNvSpPr>
            <a:spLocks noChangeArrowheads="1"/>
          </p:cNvSpPr>
          <p:nvPr/>
        </p:nvSpPr>
        <p:spPr bwMode="auto">
          <a:xfrm>
            <a:off x="899592" y="3284984"/>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18,14</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4155885301"/>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0000" r="-10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179388" y="217488"/>
            <a:ext cx="8785225" cy="1421928"/>
          </a:xfrm>
          <a:noFill/>
        </p:spPr>
        <p:txBody>
          <a:bodyPr anchor="t">
            <a:spAutoFit/>
          </a:bodyPr>
          <a:lstStyle/>
          <a:p>
            <a:pPr marL="1117600" indent="-1117600" algn="l"/>
            <a:r>
              <a:rPr lang="de-DE" sz="5400" dirty="0">
                <a:ln>
                  <a:solidFill>
                    <a:srgbClr val="000000"/>
                  </a:solidFill>
                </a:ln>
                <a:solidFill>
                  <a:schemeClr val="bg1"/>
                </a:solidFill>
              </a:rPr>
              <a:t>I.    </a:t>
            </a:r>
            <a:r>
              <a:rPr lang="de-DE" sz="5400" dirty="0" smtClean="0">
                <a:ln>
                  <a:solidFill>
                    <a:srgbClr val="000000"/>
                  </a:solidFill>
                </a:ln>
                <a:solidFill>
                  <a:schemeClr val="bg1"/>
                </a:solidFill>
              </a:rPr>
              <a:t>Über mich muss Gott sich freuen!</a:t>
            </a:r>
            <a:endParaRPr lang="de-CH" sz="5400" dirty="0">
              <a:ln>
                <a:solidFill>
                  <a:srgbClr val="000000"/>
                </a:solidFill>
              </a:ln>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35496" y="44450"/>
            <a:ext cx="9073008" cy="2062103"/>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ln>
                  <a:solidFill>
                    <a:srgbClr val="000000"/>
                  </a:solidFill>
                </a:ln>
              </a:rPr>
              <a:t>„Ich danke dir, Gott, dass ich nicht so bin wie die übrigen Menschen – ich bin kein Räuber, kein Betrüger und kein Ehebrecher, und ich bin auch nicht wie jener Zolleinnehmer dort.“</a:t>
            </a:r>
          </a:p>
        </p:txBody>
      </p:sp>
      <p:sp>
        <p:nvSpPr>
          <p:cNvPr id="933891" name="Rectangle 3"/>
          <p:cNvSpPr>
            <a:spLocks noChangeArrowheads="1"/>
          </p:cNvSpPr>
          <p:nvPr/>
        </p:nvSpPr>
        <p:spPr bwMode="auto">
          <a:xfrm>
            <a:off x="899592" y="2409206"/>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18,11</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94831064"/>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51521" y="44450"/>
            <a:ext cx="7704856" cy="1569660"/>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ln>
                  <a:solidFill>
                    <a:srgbClr val="000000"/>
                  </a:solidFill>
                </a:ln>
              </a:rPr>
              <a:t>„Ich faste zwei Tage in der Woche und gebe den Zehnten von allen meinen Einkünften.“</a:t>
            </a:r>
          </a:p>
        </p:txBody>
      </p:sp>
      <p:sp>
        <p:nvSpPr>
          <p:cNvPr id="933891" name="Rectangle 3"/>
          <p:cNvSpPr>
            <a:spLocks noChangeArrowheads="1"/>
          </p:cNvSpPr>
          <p:nvPr/>
        </p:nvSpPr>
        <p:spPr bwMode="auto">
          <a:xfrm>
            <a:off x="827584" y="1844824"/>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18,12</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4028448719"/>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01072134">
  <a:themeElements>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01072134">
  <a:themeElements>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1_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1_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1_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1_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1_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1_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1_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1_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1_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1_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1_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1_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1_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722</Words>
  <Application>Microsoft Office PowerPoint</Application>
  <PresentationFormat>Bildschirmpräsentation (4:3)</PresentationFormat>
  <Paragraphs>50</Paragraphs>
  <Slides>27</Slides>
  <Notes>0</Notes>
  <HiddenSlides>0</HiddenSlides>
  <MMClips>0</MMClips>
  <ScaleCrop>false</ScaleCrop>
  <HeadingPairs>
    <vt:vector size="4" baseType="variant">
      <vt:variant>
        <vt:lpstr>Design</vt:lpstr>
      </vt:variant>
      <vt:variant>
        <vt:i4>2</vt:i4>
      </vt:variant>
      <vt:variant>
        <vt:lpstr>Folientitel</vt:lpstr>
      </vt:variant>
      <vt:variant>
        <vt:i4>27</vt:i4>
      </vt:variant>
    </vt:vector>
  </HeadingPairs>
  <TitlesOfParts>
    <vt:vector size="29" baseType="lpstr">
      <vt:lpstr>01072134</vt:lpstr>
      <vt:lpstr>1_01072134</vt:lpstr>
      <vt:lpstr>Über wen freut sich Gott?</vt:lpstr>
      <vt:lpstr>„Jesus wandte sich an einige, die in falschem Selbstvertrauen meinten, in Gottes Augen gerecht zu sein, und die deshalb für die anderen nur Verachtung übrig hatten.“</vt:lpstr>
      <vt:lpstr>„Zwei Männer gingen zum Tempel hinauf, um zu beten; der eine war ein Pharisäer und der andere ein Zolleinnehmer.“</vt:lpstr>
      <vt:lpstr>„Der Pharisäer stellte sich selbstbewusst hin und betete: ›Ich danke dir, Gott, dass ich nicht so bin wie die übrigen Menschen – ich bin kein Räuber, kein Betrüger und kein Ehebrecher, und ich bin auch nicht wie jener Zolleinnehmer dort. Ich faste zwei Tage in der Woche und gebe den Zehnten von allen meinen Einkünften.‹“</vt:lpstr>
      <vt:lpstr>„Der Zolleinnehmer dagegen blieb in weitem Abstand stehen und wagte nicht einmal, aufzublicken. Er schlug sich an die Brust und sagte: ›Gott, vergib mir sündigem Menschen meine Schuld!‹“</vt:lpstr>
      <vt:lpstr>„Ich sage euch: Der Zolleinnehmer war in Gottes Augen gerechtfertigt, als er nach Hause ging, der Pharisäer jedoch nicht. Denn jeder, der sich selbst erhöht, wird erniedrigt werden; aber wer sich selbst erniedrigt, wird erhöht werden.“</vt:lpstr>
      <vt:lpstr>I.    Über mich muss Gott sich freuen!</vt:lpstr>
      <vt:lpstr>„Ich danke dir, Gott, dass ich nicht so bin wie die übrigen Menschen – ich bin kein Räuber, kein Betrüger und kein Ehebrecher, und ich bin auch nicht wie jener Zolleinnehmer dort.“</vt:lpstr>
      <vt:lpstr>„Ich faste zwei Tage in der Woche und gebe den Zehnten von allen meinen Einkünften.“</vt:lpstr>
      <vt:lpstr>„Der Zolleinnehmer dagegen blieb in weitem Abstand stehen und wagte nicht einmal, aufzublicken.“</vt:lpstr>
      <vt:lpstr>„Er schlug sich an die Brust und sagte: ›Gott, vergib mir sündigem Menschen meine Schuld!‹“</vt:lpstr>
      <vt:lpstr>II.  Über ihn freut sich Gott!</vt:lpstr>
      <vt:lpstr>„Ich sage euch: Der Zolleinnehmer war in Gottes Augen gerechtfertigt, als er nach Hause ging, der Pharisäer jedoch nicht.“</vt:lpstr>
      <vt:lpstr>„Der Zolleinnehmer war in Gottes Augen gerechtfertigt, als er nach Hause ging, der Pharisäer jedoch nicht.“</vt:lpstr>
      <vt:lpstr>„An Eifer für Gottes Sache fehlt es ihnen nicht; das kann ich bezeugen. Was ihnen fehlt, ist die richtige Erkenntnis.“</vt:lpstr>
      <vt:lpstr>„Sie haben nicht erkannt, worum es bei der Gerechtigkeit Gottes geht, und versuchen, durch ihre eigene Gerechtigkeit vor Gott bestehen zu können. Damit lehnen sie sich gegen Gottes Gerechtigkeit auf, statt sich ihr zu unterstellen.“</vt:lpstr>
      <vt:lpstr>„Wehe euch, ihr Schriftgelehrten und Pharisäer, ihr Heuchler! Ihr gebt den zehnten Teil von Kräutern wie Minze, Dill und Kümmel und lasst dabei die viel wichtigeren Forderungen des Gesetzes ausser Acht: Diese Forderungen solltet ihr erfüllen und das andere nicht ausser Acht lassen.“</vt:lpstr>
      <vt:lpstr>„Vor den Menschen erweckt ihr den Eindruck, ein gottgefälliges Leben zu führen; aber Gott kennt euer Herz. Was in den Augen der Menschen gross ist, das ist Gott ein Gräuel.“</vt:lpstr>
      <vt:lpstr>„Gott, vergib mir sündigem Menschen meine Schuld!“</vt:lpstr>
      <vt:lpstr>„Denn jeder, der sich selbst erhöht, wird erniedrigt werden; aber wer sich selbst erniedrigt, wird erhöht werden.“</vt:lpstr>
      <vt:lpstr>„Genauso freuen sich die Engel Gottes über einen einzigen Sünder, der umkehrt.“</vt:lpstr>
      <vt:lpstr>Er, der hohe und erhabene Gott, der Heilige, dessen Thron ewig steht, sagt: „Ich wohne in der Höhe, in unnahbarer Heiligkeit. Aber ich wohne auch bei den Gedemütigten und Verzagten, ich gebe ihnen Hoffnung und neuen Mut!“</vt:lpstr>
      <vt:lpstr>Schlussgedanke </vt:lpstr>
      <vt:lpstr> „Den Hochmütigen stellt sich Gott entgegen, aber wer gering von sich denkt, den lässt er seine Gnade erfahren.“</vt:lpstr>
      <vt:lpstr>„Der Zolleinnehmer war in Gottes Augen gerechtfertigt, als er nach Hause ging, der Pharisäer jedoch nicht.“</vt:lpstr>
      <vt:lpstr>„Denn jeder, der sich selbst erhöht, wird erniedrigt werden; aber wer sich selbst erniedrigt, wird erhöht werden.“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Über wen freut sich Gott? - Folien</dc:title>
  <dc:creator>Jürg Birnstiel</dc:creator>
  <cp:lastModifiedBy>Me</cp:lastModifiedBy>
  <cp:revision>965</cp:revision>
  <cp:lastPrinted>1601-01-01T00:00:00Z</cp:lastPrinted>
  <dcterms:created xsi:type="dcterms:W3CDTF">2005-04-13T18:10:29Z</dcterms:created>
  <dcterms:modified xsi:type="dcterms:W3CDTF">2011-03-19T21:35:54Z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TC010721341031</vt:lpwstr>
  </property>
</Properties>
</file>