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3" r:id="rId1"/>
  </p:sldMasterIdLst>
  <p:notesMasterIdLst>
    <p:notesMasterId r:id="rId49"/>
  </p:notesMasterIdLst>
  <p:handoutMasterIdLst>
    <p:handoutMasterId r:id="rId50"/>
  </p:handoutMasterIdLst>
  <p:sldIdLst>
    <p:sldId id="735" r:id="rId2"/>
    <p:sldId id="1129" r:id="rId3"/>
    <p:sldId id="1089" r:id="rId4"/>
    <p:sldId id="1090" r:id="rId5"/>
    <p:sldId id="1091" r:id="rId6"/>
    <p:sldId id="1092" r:id="rId7"/>
    <p:sldId id="1093" r:id="rId8"/>
    <p:sldId id="1094" r:id="rId9"/>
    <p:sldId id="1095" r:id="rId10"/>
    <p:sldId id="1096" r:id="rId11"/>
    <p:sldId id="1097" r:id="rId12"/>
    <p:sldId id="1098" r:id="rId13"/>
    <p:sldId id="1099" r:id="rId14"/>
    <p:sldId id="1077" r:id="rId15"/>
    <p:sldId id="1130" r:id="rId16"/>
    <p:sldId id="1131" r:id="rId17"/>
    <p:sldId id="1100" r:id="rId18"/>
    <p:sldId id="1101" r:id="rId19"/>
    <p:sldId id="1102" r:id="rId20"/>
    <p:sldId id="1103" r:id="rId21"/>
    <p:sldId id="1104" r:id="rId22"/>
    <p:sldId id="962" r:id="rId23"/>
    <p:sldId id="1106" r:id="rId24"/>
    <p:sldId id="1107" r:id="rId25"/>
    <p:sldId id="1108" r:id="rId26"/>
    <p:sldId id="1109" r:id="rId27"/>
    <p:sldId id="1110" r:id="rId28"/>
    <p:sldId id="1105" r:id="rId29"/>
    <p:sldId id="1111" r:id="rId30"/>
    <p:sldId id="1112" r:id="rId31"/>
    <p:sldId id="1113" r:id="rId32"/>
    <p:sldId id="1114" r:id="rId33"/>
    <p:sldId id="1115" r:id="rId34"/>
    <p:sldId id="1116" r:id="rId35"/>
    <p:sldId id="1117" r:id="rId36"/>
    <p:sldId id="1118" r:id="rId37"/>
    <p:sldId id="259" r:id="rId38"/>
    <p:sldId id="1119" r:id="rId39"/>
    <p:sldId id="1120" r:id="rId40"/>
    <p:sldId id="1121" r:id="rId41"/>
    <p:sldId id="1122" r:id="rId42"/>
    <p:sldId id="1123" r:id="rId43"/>
    <p:sldId id="1124" r:id="rId44"/>
    <p:sldId id="1125" r:id="rId45"/>
    <p:sldId id="1126" r:id="rId46"/>
    <p:sldId id="1127" r:id="rId47"/>
    <p:sldId id="1128" r:id="rId48"/>
  </p:sldIdLst>
  <p:sldSz cx="12192000" cy="6858000"/>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FF00"/>
    <a:srgbClr val="4B6473"/>
    <a:srgbClr val="4B96AA"/>
    <a:srgbClr val="B5880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12" autoAdjust="0"/>
    <p:restoredTop sz="94698" autoAdjust="0"/>
  </p:normalViewPr>
  <p:slideViewPr>
    <p:cSldViewPr>
      <p:cViewPr varScale="1">
        <p:scale>
          <a:sx n="78" d="100"/>
          <a:sy n="78" d="100"/>
        </p:scale>
        <p:origin x="-108" y="-39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08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062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de-DE" altLang="de-DE"/>
          </a:p>
        </p:txBody>
      </p:sp>
      <p:sp>
        <p:nvSpPr>
          <p:cNvPr id="410627"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de-DE" altLang="de-DE"/>
          </a:p>
        </p:txBody>
      </p:sp>
      <p:sp>
        <p:nvSpPr>
          <p:cNvPr id="410628"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de-DE" altLang="de-DE"/>
          </a:p>
        </p:txBody>
      </p:sp>
      <p:sp>
        <p:nvSpPr>
          <p:cNvPr id="410629"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D6258F2-4D9E-4ACF-8A53-7F39C5825CA5}" type="slidenum">
              <a:rPr lang="de-DE" altLang="de-DE"/>
              <a:pPr/>
              <a:t>‹Nr.›</a:t>
            </a:fld>
            <a:endParaRPr lang="de-DE" altLang="de-DE"/>
          </a:p>
        </p:txBody>
      </p:sp>
    </p:spTree>
    <p:extLst>
      <p:ext uri="{BB962C8B-B14F-4D97-AF65-F5344CB8AC3E}">
        <p14:creationId xmlns:p14="http://schemas.microsoft.com/office/powerpoint/2010/main" val="1114744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16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de-DE" altLang="de-DE"/>
          </a:p>
        </p:txBody>
      </p:sp>
      <p:sp>
        <p:nvSpPr>
          <p:cNvPr id="41165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de-DE" altLang="de-DE"/>
          </a:p>
        </p:txBody>
      </p:sp>
      <p:sp>
        <p:nvSpPr>
          <p:cNvPr id="41165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165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Click to edit Master text styles</a:t>
            </a:r>
          </a:p>
          <a:p>
            <a:pPr lvl="1"/>
            <a:r>
              <a:rPr lang="de-DE" altLang="de-DE"/>
              <a:t>Second level</a:t>
            </a:r>
          </a:p>
          <a:p>
            <a:pPr lvl="2"/>
            <a:r>
              <a:rPr lang="de-DE" altLang="de-DE"/>
              <a:t>Third level</a:t>
            </a:r>
          </a:p>
          <a:p>
            <a:pPr lvl="3"/>
            <a:r>
              <a:rPr lang="de-DE" altLang="de-DE"/>
              <a:t>Fourth level</a:t>
            </a:r>
          </a:p>
          <a:p>
            <a:pPr lvl="4"/>
            <a:r>
              <a:rPr lang="de-DE" altLang="de-DE"/>
              <a:t>Fifth level</a:t>
            </a:r>
          </a:p>
        </p:txBody>
      </p:sp>
      <p:sp>
        <p:nvSpPr>
          <p:cNvPr id="41165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de-DE" altLang="de-DE"/>
          </a:p>
        </p:txBody>
      </p:sp>
      <p:sp>
        <p:nvSpPr>
          <p:cNvPr id="41165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FF3A1507-B434-4CFD-9DD6-B112AA47DDEE}" type="slidenum">
              <a:rPr lang="de-DE" altLang="de-DE"/>
              <a:pPr/>
              <a:t>‹Nr.›</a:t>
            </a:fld>
            <a:endParaRPr lang="de-DE" altLang="de-DE"/>
          </a:p>
        </p:txBody>
      </p:sp>
    </p:spTree>
    <p:extLst>
      <p:ext uri="{BB962C8B-B14F-4D97-AF65-F5344CB8AC3E}">
        <p14:creationId xmlns:p14="http://schemas.microsoft.com/office/powerpoint/2010/main" val="406321310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10</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7489435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11</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7890004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12</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8455769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13</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7606585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14</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1241296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15</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7952252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16</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6767786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17</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0343906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18</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4196629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19</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42305239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1582055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20</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4024405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21</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40718817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22</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23</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40875877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24</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5683889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25</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84959918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26</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84674934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27</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58807903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28</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77285995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29</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9614156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89848458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30</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52652147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31</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3067460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32</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32048786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33</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80089380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34</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86276483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35</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408030587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36</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94920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37</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38</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99572061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39</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6720728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4</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96559582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40</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87698787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41</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54933744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42</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36973401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43</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9205342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44</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35380229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45</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84128969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46</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30584269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47</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2268355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5</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4572418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6</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7210389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7</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8616850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8</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2645170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9</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417214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388124" name="Group 28"/>
          <p:cNvGrpSpPr>
            <a:grpSpLocks/>
          </p:cNvGrpSpPr>
          <p:nvPr/>
        </p:nvGrpSpPr>
        <p:grpSpPr bwMode="auto">
          <a:xfrm>
            <a:off x="-8467" y="20638"/>
            <a:ext cx="12192000" cy="6858000"/>
            <a:chOff x="0" y="0"/>
            <a:chExt cx="5760" cy="4320"/>
          </a:xfrm>
        </p:grpSpPr>
        <p:sp>
          <p:nvSpPr>
            <p:cNvPr id="388125" name="Freeform 29"/>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26" name="Freeform 30"/>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8127" name="Freeform 31"/>
          <p:cNvSpPr>
            <a:spLocks/>
          </p:cNvSpPr>
          <p:nvPr/>
        </p:nvSpPr>
        <p:spPr bwMode="hidden">
          <a:xfrm>
            <a:off x="8322733" y="6269038"/>
            <a:ext cx="38608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Lst>
            <a:ahLst/>
            <a:cxnLst>
              <a:cxn ang="0">
                <a:pos x="T0" y="T1"/>
              </a:cxn>
              <a:cxn ang="0">
                <a:pos x="T2" y="T3"/>
              </a:cxn>
              <a:cxn ang="0">
                <a:pos x="T4" y="T5"/>
              </a:cxn>
              <a:cxn ang="0">
                <a:pos x="T6" y="T7"/>
              </a:cxn>
              <a:cxn ang="0">
                <a:pos x="T8" y="T9"/>
              </a:cxn>
              <a:cxn ang="0">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8103" name="Group 7"/>
          <p:cNvGrpSpPr>
            <a:grpSpLocks/>
          </p:cNvGrpSpPr>
          <p:nvPr/>
        </p:nvGrpSpPr>
        <p:grpSpPr bwMode="auto">
          <a:xfrm>
            <a:off x="-2117" y="6034088"/>
            <a:ext cx="10460568" cy="850900"/>
            <a:chOff x="0" y="3792"/>
            <a:chExt cx="4942" cy="536"/>
          </a:xfrm>
        </p:grpSpPr>
        <p:sp>
          <p:nvSpPr>
            <p:cNvPr id="388104" name="Freeform 8"/>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8105" name="Group 9"/>
            <p:cNvGrpSpPr>
              <a:grpSpLocks/>
            </p:cNvGrpSpPr>
            <p:nvPr userDrawn="1"/>
          </p:nvGrpSpPr>
          <p:grpSpPr bwMode="auto">
            <a:xfrm>
              <a:off x="2486" y="3792"/>
              <a:ext cx="2456" cy="536"/>
              <a:chOff x="2486" y="3792"/>
              <a:chExt cx="2456" cy="536"/>
            </a:xfrm>
          </p:grpSpPr>
          <p:sp>
            <p:nvSpPr>
              <p:cNvPr id="388106" name="Freeform 10"/>
              <p:cNvSpPr>
                <a:spLocks/>
              </p:cNvSpPr>
              <p:nvPr userDrawn="1"/>
            </p:nvSpPr>
            <p:spPr bwMode="ltGray">
              <a:xfrm>
                <a:off x="3948" y="3799"/>
                <a:ext cx="994" cy="529"/>
              </a:xfrm>
              <a:custGeom>
                <a:avLst/>
                <a:gdLst>
                  <a:gd name="T0" fmla="*/ 636 w 994"/>
                  <a:gd name="T1" fmla="*/ 373 h 529"/>
                  <a:gd name="T2" fmla="*/ 495 w 994"/>
                  <a:gd name="T3" fmla="*/ 370 h 529"/>
                  <a:gd name="T4" fmla="*/ 280 w 994"/>
                  <a:gd name="T5" fmla="*/ 249 h 529"/>
                  <a:gd name="T6" fmla="*/ 127 w 994"/>
                  <a:gd name="T7" fmla="*/ 66 h 529"/>
                  <a:gd name="T8" fmla="*/ 0 w 994"/>
                  <a:gd name="T9" fmla="*/ 0 h 529"/>
                  <a:gd name="T10" fmla="*/ 22 w 994"/>
                  <a:gd name="T11" fmla="*/ 26 h 529"/>
                  <a:gd name="T12" fmla="*/ 0 w 994"/>
                  <a:gd name="T13" fmla="*/ 65 h 529"/>
                  <a:gd name="T14" fmla="*/ 30 w 994"/>
                  <a:gd name="T15" fmla="*/ 119 h 529"/>
                  <a:gd name="T16" fmla="*/ 75 w 994"/>
                  <a:gd name="T17" fmla="*/ 243 h 529"/>
                  <a:gd name="T18" fmla="*/ 45 w 994"/>
                  <a:gd name="T19" fmla="*/ 422 h 529"/>
                  <a:gd name="T20" fmla="*/ 200 w 994"/>
                  <a:gd name="T21" fmla="*/ 329 h 529"/>
                  <a:gd name="T22" fmla="*/ 592 w 994"/>
                  <a:gd name="T23" fmla="*/ 527 h 529"/>
                  <a:gd name="T24" fmla="*/ 994 w 994"/>
                  <a:gd name="T25" fmla="*/ 529 h 529"/>
                  <a:gd name="T26" fmla="*/ 828 w 994"/>
                  <a:gd name="T27" fmla="*/ 473 h 529"/>
                  <a:gd name="T28" fmla="*/ 636 w 994"/>
                  <a:gd name="T29" fmla="*/ 373 h 5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07" name="Freeform 11"/>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08" name="Freeform 12"/>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09" name="Freeform 13"/>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0" name="Freeform 14"/>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8111" name="Freeform 15"/>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grpSp>
        <p:nvGrpSpPr>
          <p:cNvPr id="388112" name="Group 16"/>
          <p:cNvGrpSpPr>
            <a:grpSpLocks/>
          </p:cNvGrpSpPr>
          <p:nvPr/>
        </p:nvGrpSpPr>
        <p:grpSpPr bwMode="auto">
          <a:xfrm>
            <a:off x="836085" y="6021388"/>
            <a:ext cx="7579783" cy="849312"/>
            <a:chOff x="395" y="3793"/>
            <a:chExt cx="3581" cy="535"/>
          </a:xfrm>
        </p:grpSpPr>
        <p:sp>
          <p:nvSpPr>
            <p:cNvPr id="388113" name="Freeform 17"/>
            <p:cNvSpPr>
              <a:spLocks/>
            </p:cNvSpPr>
            <p:nvPr userDrawn="1"/>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4" name="Freeform 18"/>
            <p:cNvSpPr>
              <a:spLocks/>
            </p:cNvSpPr>
            <p:nvPr userDrawn="1"/>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5" name="Freeform 19"/>
            <p:cNvSpPr>
              <a:spLocks/>
            </p:cNvSpPr>
            <p:nvPr userDrawn="1"/>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6" name="Freeform 20"/>
            <p:cNvSpPr>
              <a:spLocks/>
            </p:cNvSpPr>
            <p:nvPr userDrawn="1"/>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7" name="Freeform 21"/>
            <p:cNvSpPr>
              <a:spLocks/>
            </p:cNvSpPr>
            <p:nvPr userDrawn="1"/>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8" name="Freeform 22"/>
            <p:cNvSpPr>
              <a:spLocks/>
            </p:cNvSpPr>
            <p:nvPr userDrawn="1"/>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8119" name="Rectangle 23"/>
          <p:cNvSpPr>
            <a:spLocks noGrp="1" noChangeArrowheads="1"/>
          </p:cNvSpPr>
          <p:nvPr>
            <p:ph type="ctrTitle" sz="quarter"/>
          </p:nvPr>
        </p:nvSpPr>
        <p:spPr>
          <a:xfrm>
            <a:off x="609600" y="1447801"/>
            <a:ext cx="10972800" cy="1736725"/>
          </a:xfrm>
        </p:spPr>
        <p:txBody>
          <a:bodyPr/>
          <a:lstStyle>
            <a:lvl1pPr>
              <a:defRPr sz="5400"/>
            </a:lvl1pPr>
          </a:lstStyle>
          <a:p>
            <a:pPr lvl="0"/>
            <a:r>
              <a:rPr lang="de-DE" altLang="de-DE" noProof="0"/>
              <a:t>Titelmasterformat durch Klicken bearbeiten</a:t>
            </a:r>
          </a:p>
        </p:txBody>
      </p:sp>
      <p:sp>
        <p:nvSpPr>
          <p:cNvPr id="388120" name="Rectangle 24"/>
          <p:cNvSpPr>
            <a:spLocks noGrp="1" noChangeArrowheads="1"/>
          </p:cNvSpPr>
          <p:nvPr>
            <p:ph type="subTitle" sz="quarter" idx="1"/>
          </p:nvPr>
        </p:nvSpPr>
        <p:spPr>
          <a:xfrm>
            <a:off x="1828800" y="3429000"/>
            <a:ext cx="8534400" cy="1752600"/>
          </a:xfrm>
        </p:spPr>
        <p:txBody>
          <a:bodyPr/>
          <a:lstStyle>
            <a:lvl1pPr marL="0" indent="0" algn="ctr">
              <a:buFontTx/>
              <a:buNone/>
              <a:defRPr>
                <a:effectLst>
                  <a:outerShdw blurRad="38100" dist="38100" dir="2700000" algn="tl">
                    <a:srgbClr val="000000"/>
                  </a:outerShdw>
                </a:effectLst>
              </a:defRPr>
            </a:lvl1pPr>
          </a:lstStyle>
          <a:p>
            <a:pPr lvl="0"/>
            <a:r>
              <a:rPr lang="de-DE" altLang="de-DE" noProof="0"/>
              <a:t>Formatvorlage des Untertitelmasters durch Klicken bearbeiten</a:t>
            </a:r>
          </a:p>
        </p:txBody>
      </p:sp>
      <p:sp>
        <p:nvSpPr>
          <p:cNvPr id="388121" name="Rectangle 25"/>
          <p:cNvSpPr>
            <a:spLocks noGrp="1" noChangeArrowheads="1"/>
          </p:cNvSpPr>
          <p:nvPr>
            <p:ph type="dt" sz="quarter" idx="2"/>
          </p:nvPr>
        </p:nvSpPr>
        <p:spPr/>
        <p:txBody>
          <a:bodyPr/>
          <a:lstStyle>
            <a:lvl1pPr>
              <a:defRPr/>
            </a:lvl1pPr>
          </a:lstStyle>
          <a:p>
            <a:endParaRPr lang="de-DE" altLang="de-DE"/>
          </a:p>
        </p:txBody>
      </p:sp>
      <p:sp>
        <p:nvSpPr>
          <p:cNvPr id="388122" name="Rectangle 26"/>
          <p:cNvSpPr>
            <a:spLocks noGrp="1" noChangeArrowheads="1"/>
          </p:cNvSpPr>
          <p:nvPr>
            <p:ph type="sldNum" sz="quarter" idx="4"/>
          </p:nvPr>
        </p:nvSpPr>
        <p:spPr/>
        <p:txBody>
          <a:bodyPr/>
          <a:lstStyle>
            <a:lvl1pPr>
              <a:defRPr/>
            </a:lvl1pPr>
          </a:lstStyle>
          <a:p>
            <a:fld id="{FE2CDC02-6876-4586-AEC1-D307D32C5697}" type="slidenum">
              <a:rPr lang="de-DE" altLang="de-DE"/>
              <a:pPr/>
              <a:t>‹Nr.›</a:t>
            </a:fld>
            <a:endParaRPr lang="de-DE" altLang="de-DE"/>
          </a:p>
        </p:txBody>
      </p:sp>
      <p:sp>
        <p:nvSpPr>
          <p:cNvPr id="388123" name="Rectangle 27"/>
          <p:cNvSpPr>
            <a:spLocks noGrp="1" noChangeArrowheads="1"/>
          </p:cNvSpPr>
          <p:nvPr>
            <p:ph type="ftr" sz="quarter" idx="3"/>
          </p:nvPr>
        </p:nvSpPr>
        <p:spPr/>
        <p:txBody>
          <a:bodyPr/>
          <a:lstStyle>
            <a:lvl1pPr>
              <a:defRPr/>
            </a:lvl1pPr>
          </a:lstStyle>
          <a:p>
            <a:endParaRPr lang="de-DE" alt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4C7043EA-C461-4697-B6DD-D3988079CEB6}" type="slidenum">
              <a:rPr lang="de-DE" altLang="de-DE"/>
              <a:pPr/>
              <a:t>‹Nr.›</a:t>
            </a:fld>
            <a:endParaRPr lang="de-DE" altLang="de-DE"/>
          </a:p>
        </p:txBody>
      </p:sp>
    </p:spTree>
    <p:extLst>
      <p:ext uri="{BB962C8B-B14F-4D97-AF65-F5344CB8AC3E}">
        <p14:creationId xmlns:p14="http://schemas.microsoft.com/office/powerpoint/2010/main" val="530348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28600"/>
            <a:ext cx="2743200" cy="5867400"/>
          </a:xfrm>
        </p:spPr>
        <p:txBody>
          <a:bodyPr vert="eaVert"/>
          <a:lstStyle/>
          <a:p>
            <a:r>
              <a:rPr lang="de-DE"/>
              <a:t>Titelmasterformat durch Klicken bearbeiten</a:t>
            </a:r>
            <a:endParaRPr lang="de-CH"/>
          </a:p>
        </p:txBody>
      </p:sp>
      <p:sp>
        <p:nvSpPr>
          <p:cNvPr id="3" name="Vertikaler Textplatzhalter 2"/>
          <p:cNvSpPr>
            <a:spLocks noGrp="1"/>
          </p:cNvSpPr>
          <p:nvPr>
            <p:ph type="body" orient="vert" idx="1"/>
          </p:nvPr>
        </p:nvSpPr>
        <p:spPr>
          <a:xfrm>
            <a:off x="609600" y="228600"/>
            <a:ext cx="8026400" cy="58674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3738DEAA-D466-4BAD-8D30-3CF3D92A7EB9}" type="slidenum">
              <a:rPr lang="de-DE" altLang="de-DE"/>
              <a:pPr/>
              <a:t>‹Nr.›</a:t>
            </a:fld>
            <a:endParaRPr lang="de-DE" altLang="de-DE"/>
          </a:p>
        </p:txBody>
      </p:sp>
    </p:spTree>
    <p:extLst>
      <p:ext uri="{BB962C8B-B14F-4D97-AF65-F5344CB8AC3E}">
        <p14:creationId xmlns:p14="http://schemas.microsoft.com/office/powerpoint/2010/main" val="62679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CBE6FC92-4CED-4606-9102-7DD230A6FB7A}" type="slidenum">
              <a:rPr lang="de-DE" altLang="de-DE"/>
              <a:pPr/>
              <a:t>‹Nr.›</a:t>
            </a:fld>
            <a:endParaRPr lang="de-DE" altLang="de-DE"/>
          </a:p>
        </p:txBody>
      </p:sp>
    </p:spTree>
    <p:extLst>
      <p:ext uri="{BB962C8B-B14F-4D97-AF65-F5344CB8AC3E}">
        <p14:creationId xmlns:p14="http://schemas.microsoft.com/office/powerpoint/2010/main" val="1178075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endParaRPr lang="de-CH"/>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E4F010EF-B3EF-408C-B7E5-3F0A18D1274F}" type="slidenum">
              <a:rPr lang="de-DE" altLang="de-DE"/>
              <a:pPr/>
              <a:t>‹Nr.›</a:t>
            </a:fld>
            <a:endParaRPr lang="de-DE" altLang="de-DE"/>
          </a:p>
        </p:txBody>
      </p:sp>
    </p:spTree>
    <p:extLst>
      <p:ext uri="{BB962C8B-B14F-4D97-AF65-F5344CB8AC3E}">
        <p14:creationId xmlns:p14="http://schemas.microsoft.com/office/powerpoint/2010/main" val="3310455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Inhaltsplatzhalter 2"/>
          <p:cNvSpPr>
            <a:spLocks noGrp="1"/>
          </p:cNvSpPr>
          <p:nvPr>
            <p:ph sz="half" idx="1"/>
          </p:nvPr>
        </p:nvSpPr>
        <p:spPr>
          <a:xfrm>
            <a:off x="609600" y="1600200"/>
            <a:ext cx="53848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Inhaltsplatzhalter 3"/>
          <p:cNvSpPr>
            <a:spLocks noGrp="1"/>
          </p:cNvSpPr>
          <p:nvPr>
            <p:ph sz="half" idx="2"/>
          </p:nvPr>
        </p:nvSpPr>
        <p:spPr>
          <a:xfrm>
            <a:off x="6197600" y="1600200"/>
            <a:ext cx="53848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ußzeilenplatzhalter 5"/>
          <p:cNvSpPr>
            <a:spLocks noGrp="1"/>
          </p:cNvSpPr>
          <p:nvPr>
            <p:ph type="ftr" sz="quarter" idx="11"/>
          </p:nvPr>
        </p:nvSpPr>
        <p:spPr/>
        <p:txBody>
          <a:bodyPr/>
          <a:lstStyle>
            <a:lvl1pPr>
              <a:defRPr/>
            </a:lvl1pPr>
          </a:lstStyle>
          <a:p>
            <a:endParaRPr lang="de-DE" altLang="de-DE"/>
          </a:p>
        </p:txBody>
      </p:sp>
      <p:sp>
        <p:nvSpPr>
          <p:cNvPr id="7" name="Foliennummernplatzhalter 6"/>
          <p:cNvSpPr>
            <a:spLocks noGrp="1"/>
          </p:cNvSpPr>
          <p:nvPr>
            <p:ph type="sldNum" sz="quarter" idx="12"/>
          </p:nvPr>
        </p:nvSpPr>
        <p:spPr/>
        <p:txBody>
          <a:bodyPr/>
          <a:lstStyle>
            <a:lvl1pPr>
              <a:defRPr/>
            </a:lvl1pPr>
          </a:lstStyle>
          <a:p>
            <a:fld id="{B0C8F528-E27D-46CF-9C63-25987653903A}" type="slidenum">
              <a:rPr lang="de-DE" altLang="de-DE"/>
              <a:pPr/>
              <a:t>‹Nr.›</a:t>
            </a:fld>
            <a:endParaRPr lang="de-DE" altLang="de-DE"/>
          </a:p>
        </p:txBody>
      </p:sp>
    </p:spTree>
    <p:extLst>
      <p:ext uri="{BB962C8B-B14F-4D97-AF65-F5344CB8AC3E}">
        <p14:creationId xmlns:p14="http://schemas.microsoft.com/office/powerpoint/2010/main" val="552724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p:spPr>
        <p:txBody>
          <a:bodyPr/>
          <a:lstStyle>
            <a:lvl1pPr>
              <a:defRPr/>
            </a:lvl1pPr>
          </a:lstStyle>
          <a:p>
            <a:r>
              <a:rPr lang="de-DE"/>
              <a:t>Titelmasterformat durch Klicken bearbeiten</a:t>
            </a:r>
            <a:endParaRPr lang="de-CH"/>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Datumsplatzhalter 6"/>
          <p:cNvSpPr>
            <a:spLocks noGrp="1"/>
          </p:cNvSpPr>
          <p:nvPr>
            <p:ph type="dt" sz="half" idx="10"/>
          </p:nvPr>
        </p:nvSpPr>
        <p:spPr/>
        <p:txBody>
          <a:bodyPr/>
          <a:lstStyle>
            <a:lvl1pPr>
              <a:defRPr/>
            </a:lvl1pPr>
          </a:lstStyle>
          <a:p>
            <a:endParaRPr lang="de-DE" altLang="de-DE"/>
          </a:p>
        </p:txBody>
      </p:sp>
      <p:sp>
        <p:nvSpPr>
          <p:cNvPr id="8" name="Fußzeilenplatzhalter 7"/>
          <p:cNvSpPr>
            <a:spLocks noGrp="1"/>
          </p:cNvSpPr>
          <p:nvPr>
            <p:ph type="ftr" sz="quarter" idx="11"/>
          </p:nvPr>
        </p:nvSpPr>
        <p:spPr/>
        <p:txBody>
          <a:bodyPr/>
          <a:lstStyle>
            <a:lvl1pPr>
              <a:defRPr/>
            </a:lvl1pPr>
          </a:lstStyle>
          <a:p>
            <a:endParaRPr lang="de-DE" altLang="de-DE"/>
          </a:p>
        </p:txBody>
      </p:sp>
      <p:sp>
        <p:nvSpPr>
          <p:cNvPr id="9" name="Foliennummernplatzhalter 8"/>
          <p:cNvSpPr>
            <a:spLocks noGrp="1"/>
          </p:cNvSpPr>
          <p:nvPr>
            <p:ph type="sldNum" sz="quarter" idx="12"/>
          </p:nvPr>
        </p:nvSpPr>
        <p:spPr/>
        <p:txBody>
          <a:bodyPr/>
          <a:lstStyle>
            <a:lvl1pPr>
              <a:defRPr/>
            </a:lvl1pPr>
          </a:lstStyle>
          <a:p>
            <a:fld id="{C07BB0DC-F71A-43C7-AF5B-C934E562BF1B}" type="slidenum">
              <a:rPr lang="de-DE" altLang="de-DE"/>
              <a:pPr/>
              <a:t>‹Nr.›</a:t>
            </a:fld>
            <a:endParaRPr lang="de-DE" altLang="de-DE"/>
          </a:p>
        </p:txBody>
      </p:sp>
    </p:spTree>
    <p:extLst>
      <p:ext uri="{BB962C8B-B14F-4D97-AF65-F5344CB8AC3E}">
        <p14:creationId xmlns:p14="http://schemas.microsoft.com/office/powerpoint/2010/main" val="797800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Datumsplatzhalter 2"/>
          <p:cNvSpPr>
            <a:spLocks noGrp="1"/>
          </p:cNvSpPr>
          <p:nvPr>
            <p:ph type="dt" sz="half" idx="10"/>
          </p:nvPr>
        </p:nvSpPr>
        <p:spPr/>
        <p:txBody>
          <a:bodyPr/>
          <a:lstStyle>
            <a:lvl1pPr>
              <a:defRPr/>
            </a:lvl1pPr>
          </a:lstStyle>
          <a:p>
            <a:endParaRPr lang="de-DE" altLang="de-DE"/>
          </a:p>
        </p:txBody>
      </p:sp>
      <p:sp>
        <p:nvSpPr>
          <p:cNvPr id="4" name="Fußzeilenplatzhalter 3"/>
          <p:cNvSpPr>
            <a:spLocks noGrp="1"/>
          </p:cNvSpPr>
          <p:nvPr>
            <p:ph type="ftr" sz="quarter" idx="11"/>
          </p:nvPr>
        </p:nvSpPr>
        <p:spPr/>
        <p:txBody>
          <a:bodyPr/>
          <a:lstStyle>
            <a:lvl1pPr>
              <a:defRPr/>
            </a:lvl1pPr>
          </a:lstStyle>
          <a:p>
            <a:endParaRPr lang="de-DE" altLang="de-DE"/>
          </a:p>
        </p:txBody>
      </p:sp>
      <p:sp>
        <p:nvSpPr>
          <p:cNvPr id="5" name="Foliennummernplatzhalter 4"/>
          <p:cNvSpPr>
            <a:spLocks noGrp="1"/>
          </p:cNvSpPr>
          <p:nvPr>
            <p:ph type="sldNum" sz="quarter" idx="12"/>
          </p:nvPr>
        </p:nvSpPr>
        <p:spPr/>
        <p:txBody>
          <a:bodyPr/>
          <a:lstStyle>
            <a:lvl1pPr>
              <a:defRPr/>
            </a:lvl1pPr>
          </a:lstStyle>
          <a:p>
            <a:fld id="{A0F76B06-69D2-48E0-BE32-C595CFABAA53}" type="slidenum">
              <a:rPr lang="de-DE" altLang="de-DE"/>
              <a:pPr/>
              <a:t>‹Nr.›</a:t>
            </a:fld>
            <a:endParaRPr lang="de-DE" altLang="de-DE"/>
          </a:p>
        </p:txBody>
      </p:sp>
    </p:spTree>
    <p:extLst>
      <p:ext uri="{BB962C8B-B14F-4D97-AF65-F5344CB8AC3E}">
        <p14:creationId xmlns:p14="http://schemas.microsoft.com/office/powerpoint/2010/main" val="990227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endParaRPr lang="de-DE" altLang="de-DE"/>
          </a:p>
        </p:txBody>
      </p:sp>
      <p:sp>
        <p:nvSpPr>
          <p:cNvPr id="3" name="Fußzeilenplatzhalter 2"/>
          <p:cNvSpPr>
            <a:spLocks noGrp="1"/>
          </p:cNvSpPr>
          <p:nvPr>
            <p:ph type="ftr" sz="quarter" idx="11"/>
          </p:nvPr>
        </p:nvSpPr>
        <p:spPr/>
        <p:txBody>
          <a:bodyPr/>
          <a:lstStyle>
            <a:lvl1pPr>
              <a:defRPr/>
            </a:lvl1pPr>
          </a:lstStyle>
          <a:p>
            <a:endParaRPr lang="de-DE" altLang="de-DE"/>
          </a:p>
        </p:txBody>
      </p:sp>
      <p:sp>
        <p:nvSpPr>
          <p:cNvPr id="4" name="Foliennummernplatzhalter 3"/>
          <p:cNvSpPr>
            <a:spLocks noGrp="1"/>
          </p:cNvSpPr>
          <p:nvPr>
            <p:ph type="sldNum" sz="quarter" idx="12"/>
          </p:nvPr>
        </p:nvSpPr>
        <p:spPr/>
        <p:txBody>
          <a:bodyPr/>
          <a:lstStyle>
            <a:lvl1pPr>
              <a:defRPr/>
            </a:lvl1pPr>
          </a:lstStyle>
          <a:p>
            <a:fld id="{D3BE8EB3-5300-4020-AA4D-76457A57F93B}" type="slidenum">
              <a:rPr lang="de-DE" altLang="de-DE"/>
              <a:pPr/>
              <a:t>‹Nr.›</a:t>
            </a:fld>
            <a:endParaRPr lang="de-DE" altLang="de-DE"/>
          </a:p>
        </p:txBody>
      </p:sp>
    </p:spTree>
    <p:extLst>
      <p:ext uri="{BB962C8B-B14F-4D97-AF65-F5344CB8AC3E}">
        <p14:creationId xmlns:p14="http://schemas.microsoft.com/office/powerpoint/2010/main" val="1122110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endParaRPr lang="de-CH"/>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ußzeilenplatzhalter 5"/>
          <p:cNvSpPr>
            <a:spLocks noGrp="1"/>
          </p:cNvSpPr>
          <p:nvPr>
            <p:ph type="ftr" sz="quarter" idx="11"/>
          </p:nvPr>
        </p:nvSpPr>
        <p:spPr/>
        <p:txBody>
          <a:bodyPr/>
          <a:lstStyle>
            <a:lvl1pPr>
              <a:defRPr/>
            </a:lvl1pPr>
          </a:lstStyle>
          <a:p>
            <a:endParaRPr lang="de-DE" altLang="de-DE"/>
          </a:p>
        </p:txBody>
      </p:sp>
      <p:sp>
        <p:nvSpPr>
          <p:cNvPr id="7" name="Foliennummernplatzhalter 6"/>
          <p:cNvSpPr>
            <a:spLocks noGrp="1"/>
          </p:cNvSpPr>
          <p:nvPr>
            <p:ph type="sldNum" sz="quarter" idx="12"/>
          </p:nvPr>
        </p:nvSpPr>
        <p:spPr/>
        <p:txBody>
          <a:bodyPr/>
          <a:lstStyle>
            <a:lvl1pPr>
              <a:defRPr/>
            </a:lvl1pPr>
          </a:lstStyle>
          <a:p>
            <a:fld id="{77D36556-8641-496E-A923-0E6F8312C474}" type="slidenum">
              <a:rPr lang="de-DE" altLang="de-DE"/>
              <a:pPr/>
              <a:t>‹Nr.›</a:t>
            </a:fld>
            <a:endParaRPr lang="de-DE" altLang="de-DE"/>
          </a:p>
        </p:txBody>
      </p:sp>
    </p:spTree>
    <p:extLst>
      <p:ext uri="{BB962C8B-B14F-4D97-AF65-F5344CB8AC3E}">
        <p14:creationId xmlns:p14="http://schemas.microsoft.com/office/powerpoint/2010/main" val="1439566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endParaRPr lang="de-CH"/>
          </a:p>
        </p:txBody>
      </p:sp>
      <p:sp>
        <p:nvSpPr>
          <p:cNvPr id="3" name="Bildplatzhalt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de-CH"/>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ußzeilenplatzhalter 5"/>
          <p:cNvSpPr>
            <a:spLocks noGrp="1"/>
          </p:cNvSpPr>
          <p:nvPr>
            <p:ph type="ftr" sz="quarter" idx="11"/>
          </p:nvPr>
        </p:nvSpPr>
        <p:spPr/>
        <p:txBody>
          <a:bodyPr/>
          <a:lstStyle>
            <a:lvl1pPr>
              <a:defRPr/>
            </a:lvl1pPr>
          </a:lstStyle>
          <a:p>
            <a:endParaRPr lang="de-DE" altLang="de-DE"/>
          </a:p>
        </p:txBody>
      </p:sp>
      <p:sp>
        <p:nvSpPr>
          <p:cNvPr id="7" name="Foliennummernplatzhalter 6"/>
          <p:cNvSpPr>
            <a:spLocks noGrp="1"/>
          </p:cNvSpPr>
          <p:nvPr>
            <p:ph type="sldNum" sz="quarter" idx="12"/>
          </p:nvPr>
        </p:nvSpPr>
        <p:spPr/>
        <p:txBody>
          <a:bodyPr/>
          <a:lstStyle>
            <a:lvl1pPr>
              <a:defRPr/>
            </a:lvl1pPr>
          </a:lstStyle>
          <a:p>
            <a:fld id="{19D52817-EF36-45F7-B19F-F43CE14C70EF}" type="slidenum">
              <a:rPr lang="de-DE" altLang="de-DE"/>
              <a:pPr/>
              <a:t>‹Nr.›</a:t>
            </a:fld>
            <a:endParaRPr lang="de-DE" altLang="de-DE"/>
          </a:p>
        </p:txBody>
      </p:sp>
    </p:spTree>
    <p:extLst>
      <p:ext uri="{BB962C8B-B14F-4D97-AF65-F5344CB8AC3E}">
        <p14:creationId xmlns:p14="http://schemas.microsoft.com/office/powerpoint/2010/main" val="1273837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9000" b="-9000"/>
          </a:stretch>
        </a:blipFill>
        <a:effectLst/>
      </p:bgPr>
    </p:bg>
    <p:spTree>
      <p:nvGrpSpPr>
        <p:cNvPr id="1" name=""/>
        <p:cNvGrpSpPr/>
        <p:nvPr/>
      </p:nvGrpSpPr>
      <p:grpSpPr>
        <a:xfrm>
          <a:off x="0" y="0"/>
          <a:ext cx="0" cy="0"/>
          <a:chOff x="0" y="0"/>
          <a:chExt cx="0" cy="0"/>
        </a:xfrm>
      </p:grpSpPr>
      <p:grpSp>
        <p:nvGrpSpPr>
          <p:cNvPr id="387075" name="Group 3"/>
          <p:cNvGrpSpPr>
            <a:grpSpLocks/>
          </p:cNvGrpSpPr>
          <p:nvPr/>
        </p:nvGrpSpPr>
        <p:grpSpPr bwMode="auto">
          <a:xfrm>
            <a:off x="0" y="0"/>
            <a:ext cx="12192000" cy="6858000"/>
            <a:chOff x="0" y="0"/>
            <a:chExt cx="5760" cy="4320"/>
          </a:xfrm>
        </p:grpSpPr>
        <p:sp>
          <p:nvSpPr>
            <p:cNvPr id="387076" name="Freeform 4"/>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77" name="Freeform 5"/>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7078" name="Freeform 6"/>
          <p:cNvSpPr>
            <a:spLocks/>
          </p:cNvSpPr>
          <p:nvPr/>
        </p:nvSpPr>
        <p:spPr bwMode="hidden">
          <a:xfrm>
            <a:off x="8331200" y="6262688"/>
            <a:ext cx="38608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Lst>
            <a:ahLst/>
            <a:cxnLst>
              <a:cxn ang="0">
                <a:pos x="T0" y="T1"/>
              </a:cxn>
              <a:cxn ang="0">
                <a:pos x="T2" y="T3"/>
              </a:cxn>
              <a:cxn ang="0">
                <a:pos x="T4" y="T5"/>
              </a:cxn>
              <a:cxn ang="0">
                <a:pos x="T6" y="T7"/>
              </a:cxn>
              <a:cxn ang="0">
                <a:pos x="T8" y="T9"/>
              </a:cxn>
              <a:cxn ang="0">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7079" name="Group 7"/>
          <p:cNvGrpSpPr>
            <a:grpSpLocks/>
          </p:cNvGrpSpPr>
          <p:nvPr/>
        </p:nvGrpSpPr>
        <p:grpSpPr bwMode="auto">
          <a:xfrm>
            <a:off x="0" y="6019800"/>
            <a:ext cx="10464800" cy="857250"/>
            <a:chOff x="0" y="3792"/>
            <a:chExt cx="4944" cy="540"/>
          </a:xfrm>
        </p:grpSpPr>
        <p:sp>
          <p:nvSpPr>
            <p:cNvPr id="387080" name="Freeform 8"/>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7081" name="Group 9"/>
            <p:cNvGrpSpPr>
              <a:grpSpLocks/>
            </p:cNvGrpSpPr>
            <p:nvPr userDrawn="1"/>
          </p:nvGrpSpPr>
          <p:grpSpPr bwMode="auto">
            <a:xfrm>
              <a:off x="2486" y="3792"/>
              <a:ext cx="2458" cy="540"/>
              <a:chOff x="2486" y="3792"/>
              <a:chExt cx="2458" cy="540"/>
            </a:xfrm>
          </p:grpSpPr>
          <p:sp>
            <p:nvSpPr>
              <p:cNvPr id="387082" name="Freeform 10"/>
              <p:cNvSpPr>
                <a:spLocks/>
              </p:cNvSpPr>
              <p:nvPr userDrawn="1"/>
            </p:nvSpPr>
            <p:spPr bwMode="ltGray">
              <a:xfrm>
                <a:off x="3948" y="3799"/>
                <a:ext cx="996" cy="533"/>
              </a:xfrm>
              <a:custGeom>
                <a:avLst/>
                <a:gdLst>
                  <a:gd name="T0" fmla="*/ 636 w 996"/>
                  <a:gd name="T1" fmla="*/ 373 h 533"/>
                  <a:gd name="T2" fmla="*/ 495 w 996"/>
                  <a:gd name="T3" fmla="*/ 370 h 533"/>
                  <a:gd name="T4" fmla="*/ 280 w 996"/>
                  <a:gd name="T5" fmla="*/ 249 h 533"/>
                  <a:gd name="T6" fmla="*/ 127 w 996"/>
                  <a:gd name="T7" fmla="*/ 66 h 533"/>
                  <a:gd name="T8" fmla="*/ 0 w 996"/>
                  <a:gd name="T9" fmla="*/ 0 h 533"/>
                  <a:gd name="T10" fmla="*/ 22 w 996"/>
                  <a:gd name="T11" fmla="*/ 26 h 533"/>
                  <a:gd name="T12" fmla="*/ 0 w 996"/>
                  <a:gd name="T13" fmla="*/ 65 h 533"/>
                  <a:gd name="T14" fmla="*/ 30 w 996"/>
                  <a:gd name="T15" fmla="*/ 119 h 533"/>
                  <a:gd name="T16" fmla="*/ 75 w 996"/>
                  <a:gd name="T17" fmla="*/ 243 h 533"/>
                  <a:gd name="T18" fmla="*/ 45 w 996"/>
                  <a:gd name="T19" fmla="*/ 422 h 533"/>
                  <a:gd name="T20" fmla="*/ 200 w 996"/>
                  <a:gd name="T21" fmla="*/ 329 h 533"/>
                  <a:gd name="T22" fmla="*/ 612 w 996"/>
                  <a:gd name="T23" fmla="*/ 533 h 533"/>
                  <a:gd name="T24" fmla="*/ 996 w 996"/>
                  <a:gd name="T25" fmla="*/ 529 h 533"/>
                  <a:gd name="T26" fmla="*/ 828 w 996"/>
                  <a:gd name="T27" fmla="*/ 473 h 533"/>
                  <a:gd name="T28" fmla="*/ 636 w 996"/>
                  <a:gd name="T29" fmla="*/ 373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3" name="Freeform 11"/>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4" name="Freeform 12"/>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5" name="Freeform 13"/>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6" name="Freeform 14"/>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7087" name="Freeform 15"/>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grpSp>
        <p:nvGrpSpPr>
          <p:cNvPr id="387088" name="Group 16"/>
          <p:cNvGrpSpPr>
            <a:grpSpLocks/>
          </p:cNvGrpSpPr>
          <p:nvPr/>
        </p:nvGrpSpPr>
        <p:grpSpPr bwMode="auto">
          <a:xfrm>
            <a:off x="836085" y="6021388"/>
            <a:ext cx="7579783" cy="849312"/>
            <a:chOff x="395" y="3793"/>
            <a:chExt cx="3581" cy="535"/>
          </a:xfrm>
        </p:grpSpPr>
        <p:sp>
          <p:nvSpPr>
            <p:cNvPr id="387089" name="Freeform 17"/>
            <p:cNvSpPr>
              <a:spLocks/>
            </p:cNvSpPr>
            <p:nvPr/>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0" name="Freeform 18"/>
            <p:cNvSpPr>
              <a:spLocks/>
            </p:cNvSpPr>
            <p:nvPr/>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1" name="Freeform 19"/>
            <p:cNvSpPr>
              <a:spLocks/>
            </p:cNvSpPr>
            <p:nvPr/>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2" name="Freeform 20"/>
            <p:cNvSpPr>
              <a:spLocks/>
            </p:cNvSpPr>
            <p:nvPr/>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3" name="Freeform 21"/>
            <p:cNvSpPr>
              <a:spLocks/>
            </p:cNvSpPr>
            <p:nvPr/>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4" name="Freeform 22"/>
            <p:cNvSpPr>
              <a:spLocks/>
            </p:cNvSpPr>
            <p:nvPr/>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7095" name="Rectangle 23"/>
          <p:cNvSpPr>
            <a:spLocks noGrp="1" noChangeArrowheads="1"/>
          </p:cNvSpPr>
          <p:nvPr>
            <p:ph type="title"/>
          </p:nvPr>
        </p:nvSpPr>
        <p:spPr bwMode="auto">
          <a:xfrm>
            <a:off x="609600" y="22860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387096" name="Rectangle 24"/>
          <p:cNvSpPr>
            <a:spLocks noGrp="1" noChangeArrowheads="1"/>
          </p:cNvSpPr>
          <p:nvPr>
            <p:ph type="body" idx="1"/>
          </p:nvPr>
        </p:nvSpPr>
        <p:spPr bwMode="auto">
          <a:xfrm>
            <a:off x="609600" y="1600200"/>
            <a:ext cx="109728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387097" name="Rectangle 25"/>
          <p:cNvSpPr>
            <a:spLocks noGrp="1" noChangeArrowheads="1"/>
          </p:cNvSpPr>
          <p:nvPr>
            <p:ph type="dt" sz="half" idx="2"/>
          </p:nvPr>
        </p:nvSpPr>
        <p:spPr bwMode="auto">
          <a:xfrm>
            <a:off x="609600" y="6248400"/>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defRPr>
            </a:lvl1pPr>
          </a:lstStyle>
          <a:p>
            <a:endParaRPr lang="de-DE" altLang="de-DE"/>
          </a:p>
        </p:txBody>
      </p:sp>
      <p:sp>
        <p:nvSpPr>
          <p:cNvPr id="387098" name="Rectangle 26"/>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defRPr>
            </a:lvl1pPr>
          </a:lstStyle>
          <a:p>
            <a:endParaRPr lang="de-DE" altLang="de-DE"/>
          </a:p>
        </p:txBody>
      </p:sp>
      <p:sp>
        <p:nvSpPr>
          <p:cNvPr id="387099" name="Rectangle 27"/>
          <p:cNvSpPr>
            <a:spLocks noGrp="1" noChangeArrowheads="1"/>
          </p:cNvSpPr>
          <p:nvPr>
            <p:ph type="sldNum" sz="quarter" idx="4"/>
          </p:nvPr>
        </p:nvSpPr>
        <p:spPr bwMode="auto">
          <a:xfrm>
            <a:off x="8737600" y="6248400"/>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defRPr>
            </a:lvl1pPr>
          </a:lstStyle>
          <a:p>
            <a:fld id="{DC9EB4DE-ACDA-47F1-AE60-8C37F0BAC671}" type="slidenum">
              <a:rPr lang="de-DE" altLang="de-DE"/>
              <a:pPr/>
              <a:t>‹Nr.›</a:t>
            </a:fld>
            <a:endParaRPr lang="de-DE" altLang="de-DE"/>
          </a:p>
        </p:txBody>
      </p:sp>
    </p:spTree>
  </p:cSld>
  <p:clrMap bg1="dk2" tx1="lt1" bg2="dk1" tx2="lt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1" fontAlgn="base" hangingPunct="1">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lr>
          <a:schemeClr val="tx2"/>
        </a:buClr>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lr>
          <a:schemeClr val="tx2"/>
        </a:buClr>
        <a:buChar char="•"/>
        <a:defRPr sz="2000">
          <a:solidFill>
            <a:schemeClr val="tx1"/>
          </a:solidFill>
          <a:latin typeface="+mn-lt"/>
        </a:defRPr>
      </a:lvl5pPr>
      <a:lvl6pPr marL="2514600" indent="-228600" algn="l" rtl="0" eaLnBrk="1" fontAlgn="base" hangingPunct="1">
        <a:spcBef>
          <a:spcPct val="20000"/>
        </a:spcBef>
        <a:spcAft>
          <a:spcPct val="0"/>
        </a:spcAft>
        <a:buClr>
          <a:schemeClr val="tx2"/>
        </a:buClr>
        <a:buChar char="•"/>
        <a:defRPr sz="2000">
          <a:solidFill>
            <a:schemeClr val="tx1"/>
          </a:solidFill>
          <a:latin typeface="+mn-lt"/>
        </a:defRPr>
      </a:lvl6pPr>
      <a:lvl7pPr marL="2971800" indent="-228600" algn="l" rtl="0" eaLnBrk="1" fontAlgn="base" hangingPunct="1">
        <a:spcBef>
          <a:spcPct val="20000"/>
        </a:spcBef>
        <a:spcAft>
          <a:spcPct val="0"/>
        </a:spcAft>
        <a:buClr>
          <a:schemeClr val="tx2"/>
        </a:buClr>
        <a:buChar char="•"/>
        <a:defRPr sz="2000">
          <a:solidFill>
            <a:schemeClr val="tx1"/>
          </a:solidFill>
          <a:latin typeface="+mn-lt"/>
        </a:defRPr>
      </a:lvl7pPr>
      <a:lvl8pPr marL="3429000" indent="-228600" algn="l" rtl="0" eaLnBrk="1" fontAlgn="base" hangingPunct="1">
        <a:spcBef>
          <a:spcPct val="20000"/>
        </a:spcBef>
        <a:spcAft>
          <a:spcPct val="0"/>
        </a:spcAft>
        <a:buClr>
          <a:schemeClr val="tx2"/>
        </a:buClr>
        <a:buChar char="•"/>
        <a:defRPr sz="2000">
          <a:solidFill>
            <a:schemeClr val="tx1"/>
          </a:solidFill>
          <a:latin typeface="+mn-lt"/>
        </a:defRPr>
      </a:lvl8pPr>
      <a:lvl9pPr marL="3886200" indent="-228600" algn="l" rtl="0" eaLnBrk="1" fontAlgn="base" hangingPunct="1">
        <a:spcBef>
          <a:spcPct val="20000"/>
        </a:spcBef>
        <a:spcAft>
          <a:spcPct val="0"/>
        </a:spcAft>
        <a:buClr>
          <a:schemeClr val="tx2"/>
        </a:buClr>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4908409" y="116632"/>
            <a:ext cx="6984776" cy="2554545"/>
          </a:xfrm>
        </p:spPr>
        <p:txBody>
          <a:bodyPr wrap="square">
            <a:spAutoFit/>
          </a:bodyPr>
          <a:lstStyle/>
          <a:p>
            <a:pPr algn="l"/>
            <a:r>
              <a:rPr lang="de-CH" altLang="de-DE" sz="8000" dirty="0">
                <a:solidFill>
                  <a:schemeClr val="tx1"/>
                </a:solidFill>
                <a:effectLst/>
                <a:latin typeface="Univers LT Std 47 Cn Lt" pitchFamily="34" charset="0"/>
              </a:rPr>
              <a:t>Sie wissen nicht, was sie tun!</a:t>
            </a:r>
            <a:endParaRPr lang="de-DE" altLang="de-DE" sz="8000" dirty="0">
              <a:solidFill>
                <a:schemeClr val="tx1"/>
              </a:solidFill>
              <a:effectLst/>
              <a:latin typeface="Univers LT Std 47 Cn Lt" pitchFamily="34" charset="0"/>
            </a:endParaRPr>
          </a:p>
        </p:txBody>
      </p:sp>
      <p:sp>
        <p:nvSpPr>
          <p:cNvPr id="409603" name="Rectangle 3"/>
          <p:cNvSpPr>
            <a:spLocks noGrp="1" noChangeArrowheads="1"/>
          </p:cNvSpPr>
          <p:nvPr>
            <p:ph type="subTitle" idx="1"/>
          </p:nvPr>
        </p:nvSpPr>
        <p:spPr>
          <a:xfrm>
            <a:off x="3467166" y="3284984"/>
            <a:ext cx="8426019" cy="892552"/>
          </a:xfrm>
        </p:spPr>
        <p:txBody>
          <a:bodyPr wrap="square">
            <a:spAutoFit/>
          </a:bodyPr>
          <a:lstStyle/>
          <a:p>
            <a:pPr algn="r"/>
            <a:r>
              <a:rPr lang="de-CH" altLang="de-DE" sz="2800" dirty="0">
                <a:effectLst/>
                <a:latin typeface="Univers LT Std 47 Cn Lt" pitchFamily="34" charset="0"/>
              </a:rPr>
              <a:t>Lukas-Evangelium 23,32-38</a:t>
            </a:r>
          </a:p>
          <a:p>
            <a:pPr algn="r"/>
            <a:r>
              <a:rPr lang="de-CH" altLang="de-DE" sz="2000" dirty="0">
                <a:effectLst/>
                <a:latin typeface="Univers LT Std 47 Cn Lt" pitchFamily="34" charset="0"/>
              </a:rPr>
              <a:t>Gedanken zu Karfreitag</a:t>
            </a:r>
            <a:endParaRPr lang="de-DE" altLang="de-DE" sz="2000" dirty="0">
              <a:effectLst/>
              <a:latin typeface="Univers LT Std 47 Cn Lt" pitchFamily="34" charset="0"/>
            </a:endParaRPr>
          </a:p>
        </p:txBody>
      </p:sp>
    </p:spTree>
    <p:extLst>
      <p:ext uri="{BB962C8B-B14F-4D97-AF65-F5344CB8AC3E}">
        <p14:creationId xmlns:p14="http://schemas.microsoft.com/office/powerpoint/2010/main" val="27677307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752184" y="3890668"/>
            <a:ext cx="4176464" cy="400110"/>
          </a:xfrm>
        </p:spPr>
        <p:txBody>
          <a:bodyPr wrap="square">
            <a:spAutoFit/>
          </a:bodyPr>
          <a:lstStyle/>
          <a:p>
            <a:pPr algn="r"/>
            <a:r>
              <a:rPr lang="de-CH" altLang="de-DE" sz="2000" dirty="0">
                <a:effectLst/>
                <a:latin typeface="Univers LT Std 47 Cn Lt" pitchFamily="34" charset="0"/>
              </a:rPr>
              <a:t>Lukas-Evangelium 23,40</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4727848" y="82143"/>
            <a:ext cx="7344816" cy="4154984"/>
          </a:xfrm>
        </p:spPr>
        <p:txBody>
          <a:bodyPr wrap="square">
            <a:spAutoFit/>
          </a:bodyPr>
          <a:lstStyle/>
          <a:p>
            <a:pPr algn="l"/>
            <a:r>
              <a:rPr lang="de-CH" altLang="de-DE" sz="4400" dirty="0">
                <a:solidFill>
                  <a:schemeClr val="tx1"/>
                </a:solidFill>
                <a:effectLst/>
                <a:latin typeface="Univers LT Std 47 Cn Lt" pitchFamily="34" charset="0"/>
              </a:rPr>
              <a:t>Aber der andere wies ihn zurecht. »Fürchtest du Gott auch jetzt noch nicht, wo du doch ebenso schlimm bestraft worden bist wie dieser Mann und wie ich?«, sagte er zu ihm.</a:t>
            </a:r>
            <a:endParaRPr lang="de-DE" altLang="de-DE" sz="44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7593290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752184" y="3890668"/>
            <a:ext cx="4176464" cy="400110"/>
          </a:xfrm>
        </p:spPr>
        <p:txBody>
          <a:bodyPr wrap="square">
            <a:spAutoFit/>
          </a:bodyPr>
          <a:lstStyle/>
          <a:p>
            <a:pPr algn="r"/>
            <a:r>
              <a:rPr lang="de-CH" altLang="de-DE" sz="2000" dirty="0">
                <a:effectLst/>
                <a:latin typeface="Univers LT Std 47 Cn Lt" pitchFamily="34" charset="0"/>
              </a:rPr>
              <a:t>Lukas-Evangelium 23,41</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4151784" y="166565"/>
            <a:ext cx="7920880" cy="2800767"/>
          </a:xfrm>
        </p:spPr>
        <p:txBody>
          <a:bodyPr wrap="square">
            <a:spAutoFit/>
          </a:bodyPr>
          <a:lstStyle/>
          <a:p>
            <a:pPr algn="l"/>
            <a:r>
              <a:rPr lang="de-CH" altLang="de-DE" sz="4400" dirty="0">
                <a:solidFill>
                  <a:schemeClr val="tx1"/>
                </a:solidFill>
                <a:effectLst/>
                <a:latin typeface="Univers LT Std 47 Cn Lt" pitchFamily="34" charset="0"/>
              </a:rPr>
              <a:t>»Dabei werden wir zu Recht bestraft; wir bekommen den Lohn für das, was wir getan haben. Er aber hat nichts Unrechtes getan.«</a:t>
            </a:r>
            <a:endParaRPr lang="de-DE" altLang="de-DE" sz="44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7260881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752184" y="3890668"/>
            <a:ext cx="4176464" cy="400110"/>
          </a:xfrm>
        </p:spPr>
        <p:txBody>
          <a:bodyPr wrap="square">
            <a:spAutoFit/>
          </a:bodyPr>
          <a:lstStyle/>
          <a:p>
            <a:pPr algn="r"/>
            <a:r>
              <a:rPr lang="de-CH" altLang="de-DE" sz="2000" dirty="0">
                <a:effectLst/>
                <a:latin typeface="Univers LT Std 47 Cn Lt" pitchFamily="34" charset="0"/>
              </a:rPr>
              <a:t>Lukas-Evangelium 23,42</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4151784" y="188640"/>
            <a:ext cx="7920880" cy="2123658"/>
          </a:xfrm>
        </p:spPr>
        <p:txBody>
          <a:bodyPr wrap="square">
            <a:spAutoFit/>
          </a:bodyPr>
          <a:lstStyle/>
          <a:p>
            <a:pPr algn="l"/>
            <a:r>
              <a:rPr lang="de-CH" altLang="de-DE" sz="4400" dirty="0">
                <a:solidFill>
                  <a:schemeClr val="tx1"/>
                </a:solidFill>
                <a:effectLst/>
                <a:latin typeface="Univers LT Std 47 Cn Lt" pitchFamily="34" charset="0"/>
              </a:rPr>
              <a:t>Dann sagte er: »Jesus, denk an mich, wenn du deine Herrschaft als König antrittst!«</a:t>
            </a:r>
            <a:endParaRPr lang="de-DE" altLang="de-DE" sz="44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42066441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752184" y="3890668"/>
            <a:ext cx="4176464" cy="400110"/>
          </a:xfrm>
        </p:spPr>
        <p:txBody>
          <a:bodyPr wrap="square">
            <a:spAutoFit/>
          </a:bodyPr>
          <a:lstStyle/>
          <a:p>
            <a:pPr algn="r"/>
            <a:r>
              <a:rPr lang="de-CH" altLang="de-DE" sz="2000" dirty="0">
                <a:effectLst/>
                <a:latin typeface="Univers LT Std 47 Cn Lt" pitchFamily="34" charset="0"/>
              </a:rPr>
              <a:t>Lukas-Evangelium 23,43</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4151784" y="188640"/>
            <a:ext cx="7920880" cy="2123658"/>
          </a:xfrm>
        </p:spPr>
        <p:txBody>
          <a:bodyPr wrap="square">
            <a:spAutoFit/>
          </a:bodyPr>
          <a:lstStyle/>
          <a:p>
            <a:pPr algn="l"/>
            <a:r>
              <a:rPr lang="de-CH" altLang="de-DE" sz="4400" dirty="0">
                <a:solidFill>
                  <a:schemeClr val="tx1"/>
                </a:solidFill>
                <a:effectLst/>
                <a:latin typeface="Univers LT Std 47 Cn Lt" pitchFamily="34" charset="0"/>
              </a:rPr>
              <a:t>Jesus antwortete ihm: »Ich sage dir: Heute noch wirst du mit mir im Paradies sein.«</a:t>
            </a:r>
            <a:endParaRPr lang="de-DE" altLang="de-DE" sz="44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29637785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4151784" y="404664"/>
            <a:ext cx="7308812" cy="923330"/>
          </a:xfrm>
        </p:spPr>
        <p:txBody>
          <a:bodyPr wrap="square">
            <a:spAutoFit/>
          </a:bodyPr>
          <a:lstStyle/>
          <a:p>
            <a:pPr algn="l"/>
            <a:r>
              <a:rPr lang="de-DE" altLang="de-DE" dirty="0">
                <a:solidFill>
                  <a:schemeClr val="tx1"/>
                </a:solidFill>
                <a:effectLst/>
                <a:latin typeface="Univers LT Std 47 Cn Lt" pitchFamily="34" charset="0"/>
              </a:rPr>
              <a:t>I. </a:t>
            </a:r>
            <a:r>
              <a:rPr lang="de-CH" altLang="de-DE" dirty="0">
                <a:solidFill>
                  <a:schemeClr val="tx1"/>
                </a:solidFill>
                <a:effectLst/>
                <a:latin typeface="Univers LT Std 47 Cn Lt" pitchFamily="34" charset="0"/>
              </a:rPr>
              <a:t>Jesus liebt seine Peiniger</a:t>
            </a:r>
            <a:endParaRPr lang="de-DE" altLang="de-DE" dirty="0">
              <a:solidFill>
                <a:schemeClr val="tx1"/>
              </a:solidFill>
              <a:effectLst/>
              <a:latin typeface="Univers LT Std 47 Cn Lt" pitchFamily="34" charset="0"/>
            </a:endParaRPr>
          </a:p>
        </p:txBody>
      </p:sp>
    </p:spTree>
    <p:extLst>
      <p:ext uri="{BB962C8B-B14F-4D97-AF65-F5344CB8AC3E}">
        <p14:creationId xmlns:p14="http://schemas.microsoft.com/office/powerpoint/2010/main" val="11801019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752184" y="4149080"/>
            <a:ext cx="4176464" cy="400110"/>
          </a:xfrm>
        </p:spPr>
        <p:txBody>
          <a:bodyPr wrap="square">
            <a:spAutoFit/>
          </a:bodyPr>
          <a:lstStyle/>
          <a:p>
            <a:pPr algn="r"/>
            <a:r>
              <a:rPr lang="de-CH" altLang="de-DE" sz="2000" dirty="0">
                <a:effectLst/>
                <a:latin typeface="Univers LT Std 47 Cn Lt" pitchFamily="34" charset="0"/>
              </a:rPr>
              <a:t>Markus-Evangelium 14,65</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3215680" y="116632"/>
            <a:ext cx="8856984" cy="3477875"/>
          </a:xfrm>
        </p:spPr>
        <p:txBody>
          <a:bodyPr wrap="square">
            <a:spAutoFit/>
          </a:bodyPr>
          <a:lstStyle/>
          <a:p>
            <a:pPr algn="l"/>
            <a:r>
              <a:rPr lang="de-CH" altLang="de-DE" sz="4400" dirty="0">
                <a:solidFill>
                  <a:schemeClr val="tx1"/>
                </a:solidFill>
                <a:effectLst/>
                <a:latin typeface="Univers LT Std 47 Cn Lt" pitchFamily="34" charset="0"/>
              </a:rPr>
              <a:t>Einige begannen, Jesus anzuspucken; sie verhüllten ihm das Gesicht, schlugen ihn mit Fäusten und sagten: »Du bist doch ein Prophet! Sag uns, wer es war!« Auch die Diener des Hohen Rates schlugen ihn.</a:t>
            </a:r>
            <a:endParaRPr lang="de-DE" altLang="de-DE" sz="44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9842231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752184" y="4149080"/>
            <a:ext cx="4176464" cy="400110"/>
          </a:xfrm>
        </p:spPr>
        <p:txBody>
          <a:bodyPr wrap="square">
            <a:spAutoFit/>
          </a:bodyPr>
          <a:lstStyle/>
          <a:p>
            <a:pPr algn="r"/>
            <a:r>
              <a:rPr lang="de-CH" altLang="de-DE" sz="2000" dirty="0">
                <a:effectLst/>
                <a:latin typeface="Univers LT Std 47 Cn Lt" pitchFamily="34" charset="0"/>
              </a:rPr>
              <a:t>Markus-Evangelium 15,18-19</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3215680" y="116632"/>
            <a:ext cx="8856984" cy="3477875"/>
          </a:xfrm>
        </p:spPr>
        <p:txBody>
          <a:bodyPr wrap="square">
            <a:spAutoFit/>
          </a:bodyPr>
          <a:lstStyle/>
          <a:p>
            <a:pPr algn="l"/>
            <a:r>
              <a:rPr lang="de-CH" altLang="de-DE" sz="4400" dirty="0">
                <a:solidFill>
                  <a:schemeClr val="tx1"/>
                </a:solidFill>
                <a:effectLst/>
                <a:latin typeface="Univers LT Std 47 Cn Lt" pitchFamily="34" charset="0"/>
              </a:rPr>
              <a:t>Sie riefen ihm zu: »Es lebe der König der Juden!« Sie schlugen ihm mit einem Stock auf den Kopf, spuckten ihn an und warfen sich vor ihm auf die Knie, um ihm zu huldigen.</a:t>
            </a:r>
            <a:endParaRPr lang="de-DE" altLang="de-DE" sz="44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8810204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752184" y="3890668"/>
            <a:ext cx="4176464" cy="400110"/>
          </a:xfrm>
        </p:spPr>
        <p:txBody>
          <a:bodyPr wrap="square">
            <a:spAutoFit/>
          </a:bodyPr>
          <a:lstStyle/>
          <a:p>
            <a:pPr algn="r"/>
            <a:r>
              <a:rPr lang="de-CH" altLang="de-DE" sz="2000" dirty="0">
                <a:effectLst/>
                <a:latin typeface="Univers LT Std 47 Cn Lt" pitchFamily="34" charset="0"/>
              </a:rPr>
              <a:t>Lukas-Evangelium 22,53</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3791744" y="476672"/>
            <a:ext cx="8208912" cy="1446550"/>
          </a:xfrm>
        </p:spPr>
        <p:txBody>
          <a:bodyPr wrap="square">
            <a:spAutoFit/>
          </a:bodyPr>
          <a:lstStyle/>
          <a:p>
            <a:pPr algn="l"/>
            <a:r>
              <a:rPr lang="de-CH" altLang="de-DE" sz="4400" dirty="0">
                <a:solidFill>
                  <a:schemeClr val="tx1"/>
                </a:solidFill>
                <a:effectLst/>
                <a:latin typeface="Univers LT Std 47 Cn Lt" pitchFamily="34" charset="0"/>
              </a:rPr>
              <a:t>„Jetzt ist eure Stunde gekommen,</a:t>
            </a:r>
            <a:br>
              <a:rPr lang="de-CH" altLang="de-DE" sz="4400" dirty="0">
                <a:solidFill>
                  <a:schemeClr val="tx1"/>
                </a:solidFill>
                <a:effectLst/>
                <a:latin typeface="Univers LT Std 47 Cn Lt" pitchFamily="34" charset="0"/>
              </a:rPr>
            </a:br>
            <a:r>
              <a:rPr lang="de-CH" altLang="de-DE" sz="4400" dirty="0">
                <a:solidFill>
                  <a:schemeClr val="tx1"/>
                </a:solidFill>
                <a:effectLst/>
                <a:latin typeface="Univers LT Std 47 Cn Lt" pitchFamily="34" charset="0"/>
              </a:rPr>
              <a:t>jetzt übt die Finsternis ihre Macht aus.“</a:t>
            </a:r>
            <a:endParaRPr lang="de-DE" altLang="de-DE" sz="44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8503692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752184" y="3890668"/>
            <a:ext cx="4176464" cy="400110"/>
          </a:xfrm>
        </p:spPr>
        <p:txBody>
          <a:bodyPr wrap="square">
            <a:spAutoFit/>
          </a:bodyPr>
          <a:lstStyle/>
          <a:p>
            <a:pPr algn="r"/>
            <a:r>
              <a:rPr lang="de-CH" altLang="de-DE" sz="2000" dirty="0">
                <a:effectLst/>
                <a:latin typeface="Univers LT Std 47 Cn Lt" pitchFamily="34" charset="0"/>
              </a:rPr>
              <a:t>Lukas-Evangelium 12,49-50</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495600" y="116632"/>
            <a:ext cx="9577064" cy="3477875"/>
          </a:xfrm>
        </p:spPr>
        <p:txBody>
          <a:bodyPr wrap="square">
            <a:spAutoFit/>
          </a:bodyPr>
          <a:lstStyle/>
          <a:p>
            <a:pPr algn="l"/>
            <a:r>
              <a:rPr lang="de-CH" altLang="de-DE" sz="4400" dirty="0">
                <a:solidFill>
                  <a:schemeClr val="tx1"/>
                </a:solidFill>
                <a:effectLst/>
                <a:latin typeface="Univers LT Std 47 Cn Lt" pitchFamily="34" charset="0"/>
              </a:rPr>
              <a:t>„Ich bin gekommen, um auf der Erde ein Feuer anzuzünden; ich wünschte, es würde schon brennen! Aber vor mir steht eine Taufe, mit der ich noch getauft werden muss, und wie schwer ist mir das Herz, bis sie vollzogen ist!“</a:t>
            </a:r>
            <a:endParaRPr lang="de-DE" altLang="de-DE" sz="44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23087579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752184" y="3890668"/>
            <a:ext cx="4176464" cy="400110"/>
          </a:xfrm>
        </p:spPr>
        <p:txBody>
          <a:bodyPr wrap="square">
            <a:spAutoFit/>
          </a:bodyPr>
          <a:lstStyle/>
          <a:p>
            <a:pPr algn="r"/>
            <a:r>
              <a:rPr lang="de-CH" altLang="de-DE" sz="2000" dirty="0">
                <a:effectLst/>
                <a:latin typeface="Univers LT Std 47 Cn Lt" pitchFamily="34" charset="0"/>
              </a:rPr>
              <a:t>Lukas-Evangelium 23,34</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4439816" y="188640"/>
            <a:ext cx="7632848" cy="1754326"/>
          </a:xfrm>
        </p:spPr>
        <p:txBody>
          <a:bodyPr wrap="square">
            <a:spAutoFit/>
          </a:bodyPr>
          <a:lstStyle/>
          <a:p>
            <a:pPr algn="l"/>
            <a:r>
              <a:rPr lang="de-CH" altLang="de-DE" dirty="0">
                <a:solidFill>
                  <a:schemeClr val="tx1"/>
                </a:solidFill>
                <a:effectLst/>
                <a:latin typeface="Univers LT Std 47 Cn Lt" pitchFamily="34" charset="0"/>
              </a:rPr>
              <a:t>„Vater, vergib ihnen, denn sie wissen nicht, was sie tun.“</a:t>
            </a:r>
            <a:endParaRPr lang="de-DE" altLang="de-DE" dirty="0">
              <a:solidFill>
                <a:schemeClr val="tx1"/>
              </a:solidFill>
              <a:effectLst/>
              <a:latin typeface="Univers LT Std 47 Cn Lt" pitchFamily="34" charset="0"/>
            </a:endParaRPr>
          </a:p>
        </p:txBody>
      </p:sp>
    </p:spTree>
    <p:extLst>
      <p:ext uri="{BB962C8B-B14F-4D97-AF65-F5344CB8AC3E}">
        <p14:creationId xmlns:p14="http://schemas.microsoft.com/office/powerpoint/2010/main" val="662091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752184" y="3890668"/>
            <a:ext cx="4176464" cy="400110"/>
          </a:xfrm>
        </p:spPr>
        <p:txBody>
          <a:bodyPr wrap="square">
            <a:spAutoFit/>
          </a:bodyPr>
          <a:lstStyle/>
          <a:p>
            <a:pPr algn="r"/>
            <a:r>
              <a:rPr lang="de-CH" altLang="de-DE" sz="2000" dirty="0">
                <a:effectLst/>
                <a:latin typeface="Univers LT Std 47 Cn Lt" pitchFamily="34" charset="0"/>
              </a:rPr>
              <a:t>Johannes-Evangelium 3,16</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567608" y="105016"/>
            <a:ext cx="9505056" cy="3785652"/>
          </a:xfrm>
        </p:spPr>
        <p:txBody>
          <a:bodyPr wrap="square">
            <a:spAutoFit/>
          </a:bodyPr>
          <a:lstStyle/>
          <a:p>
            <a:pPr algn="l"/>
            <a:r>
              <a:rPr lang="de-CH" altLang="de-DE" sz="4800" dirty="0">
                <a:solidFill>
                  <a:schemeClr val="tx1"/>
                </a:solidFill>
                <a:effectLst/>
                <a:latin typeface="Univers LT Std 47 Cn Lt" pitchFamily="34" charset="0"/>
              </a:rPr>
              <a:t>„Gott hat der Welt seine Liebe dadurch gezeigt, dass er seinen einzigen Sohn für sie hergab, damit jeder, der an ihn glaubt, das ewige Leben hat und nicht verloren geht.“</a:t>
            </a:r>
            <a:endParaRPr lang="de-DE" altLang="de-DE" sz="48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26796021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752184" y="3890668"/>
            <a:ext cx="4176464" cy="400110"/>
          </a:xfrm>
        </p:spPr>
        <p:txBody>
          <a:bodyPr wrap="square">
            <a:spAutoFit/>
          </a:bodyPr>
          <a:lstStyle/>
          <a:p>
            <a:pPr algn="r"/>
            <a:r>
              <a:rPr lang="de-CH" altLang="de-DE" sz="2000" dirty="0">
                <a:effectLst/>
                <a:latin typeface="Univers LT Std 47 Cn Lt" pitchFamily="34" charset="0"/>
              </a:rPr>
              <a:t>Lukas-Evangelium 6,27-28</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4511824" y="143712"/>
            <a:ext cx="7488832" cy="2800767"/>
          </a:xfrm>
        </p:spPr>
        <p:txBody>
          <a:bodyPr wrap="square">
            <a:spAutoFit/>
          </a:bodyPr>
          <a:lstStyle/>
          <a:p>
            <a:pPr algn="l"/>
            <a:r>
              <a:rPr lang="de-CH" altLang="de-DE" sz="4400" dirty="0">
                <a:solidFill>
                  <a:schemeClr val="tx1"/>
                </a:solidFill>
                <a:effectLst/>
                <a:latin typeface="Univers LT Std 47 Cn Lt" pitchFamily="34" charset="0"/>
              </a:rPr>
              <a:t>„Liebt eure Feinde; tut denen Gutes, die euch hassen; segnet die, die euch verfluchen; betet für die,</a:t>
            </a:r>
            <a:br>
              <a:rPr lang="de-CH" altLang="de-DE" sz="4400" dirty="0">
                <a:solidFill>
                  <a:schemeClr val="tx1"/>
                </a:solidFill>
                <a:effectLst/>
                <a:latin typeface="Univers LT Std 47 Cn Lt" pitchFamily="34" charset="0"/>
              </a:rPr>
            </a:br>
            <a:r>
              <a:rPr lang="de-CH" altLang="de-DE" sz="4400" dirty="0">
                <a:solidFill>
                  <a:schemeClr val="tx1"/>
                </a:solidFill>
                <a:effectLst/>
                <a:latin typeface="Univers LT Std 47 Cn Lt" pitchFamily="34" charset="0"/>
              </a:rPr>
              <a:t>die euch Böses tun.“</a:t>
            </a:r>
            <a:endParaRPr lang="de-DE" altLang="de-DE" sz="44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22839964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752184" y="3890668"/>
            <a:ext cx="4176464" cy="400110"/>
          </a:xfrm>
        </p:spPr>
        <p:txBody>
          <a:bodyPr wrap="square">
            <a:spAutoFit/>
          </a:bodyPr>
          <a:lstStyle/>
          <a:p>
            <a:pPr algn="r"/>
            <a:r>
              <a:rPr lang="de-CH" altLang="de-DE" sz="2000" dirty="0">
                <a:effectLst/>
                <a:latin typeface="Univers LT Std 47 Cn Lt" pitchFamily="34" charset="0"/>
              </a:rPr>
              <a:t>1.Korinther-Brief 4,12-13</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711624" y="116632"/>
            <a:ext cx="9361040" cy="3416320"/>
          </a:xfrm>
        </p:spPr>
        <p:txBody>
          <a:bodyPr wrap="square">
            <a:spAutoFit/>
          </a:bodyPr>
          <a:lstStyle/>
          <a:p>
            <a:pPr algn="l"/>
            <a:r>
              <a:rPr lang="de-CH" altLang="de-DE" sz="3600" dirty="0">
                <a:solidFill>
                  <a:schemeClr val="tx1"/>
                </a:solidFill>
                <a:effectLst/>
                <a:latin typeface="Univers LT Std 47 Cn Lt" pitchFamily="34" charset="0"/>
              </a:rPr>
              <a:t>„Man verflucht uns, aber wir segnen; man verfolgt uns, aber wir geben nicht auf. Auf Beleidigungen reagieren wir mit freundlichen Worten. Die Welt behandelt uns, als wären wir Abfall; wir sind der Abschaum der Gesellschaft – und daran hat sich bis heute nichts geändert.“</a:t>
            </a:r>
            <a:endParaRPr lang="de-DE" altLang="de-DE" sz="3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3121167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4583832" y="476672"/>
            <a:ext cx="7272808" cy="830997"/>
          </a:xfrm>
        </p:spPr>
        <p:txBody>
          <a:bodyPr wrap="square">
            <a:spAutoFit/>
          </a:bodyPr>
          <a:lstStyle/>
          <a:p>
            <a:pPr algn="l"/>
            <a:r>
              <a:rPr lang="de-DE" altLang="de-DE" sz="4800" dirty="0">
                <a:solidFill>
                  <a:schemeClr val="tx1"/>
                </a:solidFill>
                <a:effectLst/>
                <a:latin typeface="Univers LT Std 47 Cn Lt" pitchFamily="34" charset="0"/>
              </a:rPr>
              <a:t>II. </a:t>
            </a:r>
            <a:r>
              <a:rPr lang="de-CH" altLang="de-DE" sz="4800" dirty="0">
                <a:solidFill>
                  <a:schemeClr val="tx1"/>
                </a:solidFill>
                <a:effectLst/>
                <a:latin typeface="Univers LT Std 47 Cn Lt" pitchFamily="34" charset="0"/>
              </a:rPr>
              <a:t>Jesus lässt sich demütigen</a:t>
            </a:r>
            <a:endParaRPr lang="de-DE" altLang="de-DE" sz="48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25920462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752184" y="3890668"/>
            <a:ext cx="4176464" cy="400110"/>
          </a:xfrm>
        </p:spPr>
        <p:txBody>
          <a:bodyPr wrap="square">
            <a:spAutoFit/>
          </a:bodyPr>
          <a:lstStyle/>
          <a:p>
            <a:pPr algn="r"/>
            <a:r>
              <a:rPr lang="de-CH" altLang="de-DE" sz="2000" dirty="0">
                <a:effectLst/>
                <a:latin typeface="Univers LT Std 47 Cn Lt" pitchFamily="34" charset="0"/>
              </a:rPr>
              <a:t>Lukas-Evangelium 23,35</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4223792" y="166565"/>
            <a:ext cx="7776864" cy="2800767"/>
          </a:xfrm>
        </p:spPr>
        <p:txBody>
          <a:bodyPr wrap="square">
            <a:spAutoFit/>
          </a:bodyPr>
          <a:lstStyle/>
          <a:p>
            <a:pPr algn="l"/>
            <a:r>
              <a:rPr lang="de-CH" altLang="de-DE" sz="4400" dirty="0">
                <a:solidFill>
                  <a:schemeClr val="tx1"/>
                </a:solidFill>
                <a:effectLst/>
                <a:latin typeface="Univers LT Std 47 Cn Lt" pitchFamily="34" charset="0"/>
              </a:rPr>
              <a:t>„Anderen hat er geholfen; soll er sich doch jetzt selbst helfen, wenn er der von Gott gesandte Messias ist, der Auserwählte!“</a:t>
            </a:r>
            <a:endParaRPr lang="de-DE" altLang="de-DE" sz="44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18064475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752184" y="3890668"/>
            <a:ext cx="4176464" cy="400110"/>
          </a:xfrm>
        </p:spPr>
        <p:txBody>
          <a:bodyPr wrap="square">
            <a:spAutoFit/>
          </a:bodyPr>
          <a:lstStyle/>
          <a:p>
            <a:pPr algn="r"/>
            <a:r>
              <a:rPr lang="de-CH" altLang="de-DE" sz="2000" dirty="0">
                <a:effectLst/>
                <a:latin typeface="Univers LT Std 47 Cn Lt" pitchFamily="34" charset="0"/>
              </a:rPr>
              <a:t>Lukas-Evangelium 23,37</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4864782" y="332656"/>
            <a:ext cx="7056784" cy="1569660"/>
          </a:xfrm>
        </p:spPr>
        <p:txBody>
          <a:bodyPr wrap="square">
            <a:spAutoFit/>
          </a:bodyPr>
          <a:lstStyle/>
          <a:p>
            <a:pPr algn="l"/>
            <a:r>
              <a:rPr lang="de-CH" altLang="de-DE" sz="4800" dirty="0">
                <a:solidFill>
                  <a:schemeClr val="tx1"/>
                </a:solidFill>
                <a:effectLst/>
                <a:latin typeface="Univers LT Std 47 Cn Lt" pitchFamily="34" charset="0"/>
              </a:rPr>
              <a:t>„Wenn du der König der Juden bist, dann hilf dir selbst!“</a:t>
            </a:r>
            <a:endParaRPr lang="de-DE" altLang="de-DE" sz="48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21842925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752184" y="3890668"/>
            <a:ext cx="4176464" cy="400110"/>
          </a:xfrm>
        </p:spPr>
        <p:txBody>
          <a:bodyPr wrap="square">
            <a:spAutoFit/>
          </a:bodyPr>
          <a:lstStyle/>
          <a:p>
            <a:pPr algn="r"/>
            <a:r>
              <a:rPr lang="de-CH" altLang="de-DE" sz="2000" dirty="0">
                <a:effectLst/>
                <a:latin typeface="Univers LT Std 47 Cn Lt" pitchFamily="34" charset="0"/>
              </a:rPr>
              <a:t>Matthäus-Evangelium 26,53</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4583832" y="116632"/>
            <a:ext cx="7416824" cy="3477875"/>
          </a:xfrm>
        </p:spPr>
        <p:txBody>
          <a:bodyPr wrap="square">
            <a:spAutoFit/>
          </a:bodyPr>
          <a:lstStyle/>
          <a:p>
            <a:pPr algn="l"/>
            <a:r>
              <a:rPr lang="de-CH" altLang="de-DE" sz="4400" dirty="0">
                <a:solidFill>
                  <a:schemeClr val="tx1"/>
                </a:solidFill>
                <a:effectLst/>
                <a:latin typeface="Univers LT Std 47 Cn Lt" pitchFamily="34" charset="0"/>
              </a:rPr>
              <a:t>„Glaubst du nicht, dass ich meinen Vater um Hilfe bitten könnte und dass er mir sofort mehr als zwölf Legionen Engel zur Seite stellen würde?“</a:t>
            </a:r>
            <a:endParaRPr lang="de-DE" altLang="de-DE" sz="44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19566180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752184" y="3890668"/>
            <a:ext cx="4176464" cy="400110"/>
          </a:xfrm>
        </p:spPr>
        <p:txBody>
          <a:bodyPr wrap="square">
            <a:spAutoFit/>
          </a:bodyPr>
          <a:lstStyle/>
          <a:p>
            <a:pPr algn="r"/>
            <a:r>
              <a:rPr lang="de-CH" altLang="de-DE" sz="2000" dirty="0">
                <a:effectLst/>
                <a:latin typeface="Univers LT Std 47 Cn Lt" pitchFamily="34" charset="0"/>
              </a:rPr>
              <a:t>Matthäus-Evangelium 26,54</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5159896" y="140395"/>
            <a:ext cx="6912768" cy="2800767"/>
          </a:xfrm>
        </p:spPr>
        <p:txBody>
          <a:bodyPr wrap="square">
            <a:spAutoFit/>
          </a:bodyPr>
          <a:lstStyle/>
          <a:p>
            <a:pPr algn="l"/>
            <a:r>
              <a:rPr lang="de-CH" altLang="de-DE" sz="4400" dirty="0">
                <a:solidFill>
                  <a:schemeClr val="tx1"/>
                </a:solidFill>
                <a:effectLst/>
                <a:latin typeface="Univers LT Std 47 Cn Lt" pitchFamily="34" charset="0"/>
              </a:rPr>
              <a:t>„Wie würden sich dann aber die Voraussagen der Schrift erfüllen, nach denen es so geschehen muss?“</a:t>
            </a:r>
            <a:endParaRPr lang="de-DE" altLang="de-DE" sz="44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4217855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752184" y="3890668"/>
            <a:ext cx="4176464" cy="400110"/>
          </a:xfrm>
        </p:spPr>
        <p:txBody>
          <a:bodyPr wrap="square">
            <a:spAutoFit/>
          </a:bodyPr>
          <a:lstStyle/>
          <a:p>
            <a:pPr algn="r"/>
            <a:r>
              <a:rPr lang="de-CH" altLang="de-DE" sz="2000" dirty="0">
                <a:effectLst/>
                <a:latin typeface="Univers LT Std 47 Cn Lt" pitchFamily="34" charset="0"/>
              </a:rPr>
              <a:t>Philipper-Brief 2,8</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4655840" y="166565"/>
            <a:ext cx="7416824" cy="2800767"/>
          </a:xfrm>
        </p:spPr>
        <p:txBody>
          <a:bodyPr wrap="square">
            <a:spAutoFit/>
          </a:bodyPr>
          <a:lstStyle/>
          <a:p>
            <a:pPr algn="l"/>
            <a:r>
              <a:rPr lang="de-CH" altLang="de-DE" sz="4400" dirty="0">
                <a:solidFill>
                  <a:schemeClr val="tx1"/>
                </a:solidFill>
                <a:effectLst/>
                <a:latin typeface="Univers LT Std 47 Cn Lt" pitchFamily="34" charset="0"/>
              </a:rPr>
              <a:t>„Jesus erniedrigte sich noch mehr: Im Gehorsam gegenüber Gott nahm er sogar den Tod auf sich; er starb am Kreuz wie ein Verbrecher.“</a:t>
            </a:r>
            <a:endParaRPr lang="de-DE" altLang="de-DE" sz="44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2247431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4511824" y="476672"/>
            <a:ext cx="7488832" cy="830997"/>
          </a:xfrm>
        </p:spPr>
        <p:txBody>
          <a:bodyPr wrap="square">
            <a:spAutoFit/>
          </a:bodyPr>
          <a:lstStyle/>
          <a:p>
            <a:pPr algn="l"/>
            <a:r>
              <a:rPr lang="de-CH" altLang="de-DE" sz="4800" dirty="0">
                <a:solidFill>
                  <a:schemeClr val="tx1"/>
                </a:solidFill>
                <a:effectLst/>
                <a:latin typeface="Univers LT Std 47 Cn Lt" pitchFamily="34" charset="0"/>
              </a:rPr>
              <a:t>III. Jesus vergibt gern und sofort</a:t>
            </a:r>
            <a:endParaRPr lang="de-DE" altLang="de-DE" sz="48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4600815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752184" y="3890668"/>
            <a:ext cx="4176464" cy="400110"/>
          </a:xfrm>
        </p:spPr>
        <p:txBody>
          <a:bodyPr wrap="square">
            <a:spAutoFit/>
          </a:bodyPr>
          <a:lstStyle/>
          <a:p>
            <a:pPr algn="r"/>
            <a:r>
              <a:rPr lang="de-CH" altLang="de-DE" sz="2000" dirty="0">
                <a:effectLst/>
                <a:latin typeface="Univers LT Std 47 Cn Lt" pitchFamily="34" charset="0"/>
              </a:rPr>
              <a:t>Markus-Evangelium 15,32</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4864782" y="116632"/>
            <a:ext cx="7056784" cy="2308324"/>
          </a:xfrm>
        </p:spPr>
        <p:txBody>
          <a:bodyPr wrap="square">
            <a:spAutoFit/>
          </a:bodyPr>
          <a:lstStyle/>
          <a:p>
            <a:pPr algn="l"/>
            <a:r>
              <a:rPr lang="de-CH" altLang="de-DE" sz="4800" dirty="0">
                <a:solidFill>
                  <a:schemeClr val="tx1"/>
                </a:solidFill>
                <a:effectLst/>
                <a:latin typeface="Univers LT Std 47 Cn Lt" pitchFamily="34" charset="0"/>
              </a:rPr>
              <a:t>„Auch die Männer, die mit ihm gekreuzigt worden waren, beschimpften ihn.“</a:t>
            </a:r>
            <a:endParaRPr lang="de-DE" altLang="de-DE" sz="48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23581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752184" y="3890668"/>
            <a:ext cx="4176464" cy="400110"/>
          </a:xfrm>
        </p:spPr>
        <p:txBody>
          <a:bodyPr wrap="square">
            <a:spAutoFit/>
          </a:bodyPr>
          <a:lstStyle/>
          <a:p>
            <a:pPr algn="r"/>
            <a:r>
              <a:rPr lang="de-CH" altLang="de-DE" sz="2000" dirty="0">
                <a:effectLst/>
                <a:latin typeface="Univers LT Std 47 Cn Lt" pitchFamily="34" charset="0"/>
              </a:rPr>
              <a:t>Lukas-Evangelium 23,32</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3647728" y="116632"/>
            <a:ext cx="8424936" cy="2308324"/>
          </a:xfrm>
        </p:spPr>
        <p:txBody>
          <a:bodyPr wrap="square">
            <a:spAutoFit/>
          </a:bodyPr>
          <a:lstStyle/>
          <a:p>
            <a:pPr algn="l"/>
            <a:r>
              <a:rPr lang="de-CH" altLang="de-DE" sz="4800" dirty="0">
                <a:solidFill>
                  <a:schemeClr val="tx1"/>
                </a:solidFill>
                <a:effectLst/>
                <a:latin typeface="Univers LT Std 47 Cn Lt" pitchFamily="34" charset="0"/>
              </a:rPr>
              <a:t>Zusammen mit Jesus wurden auch zwei andere Männer zur Hinrichtung geführt, zwei Verbrecher.</a:t>
            </a:r>
            <a:endParaRPr lang="de-DE" altLang="de-DE" sz="48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14997028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752184" y="3890668"/>
            <a:ext cx="4176464" cy="400110"/>
          </a:xfrm>
        </p:spPr>
        <p:txBody>
          <a:bodyPr wrap="square">
            <a:spAutoFit/>
          </a:bodyPr>
          <a:lstStyle/>
          <a:p>
            <a:pPr algn="r"/>
            <a:r>
              <a:rPr lang="de-CH" altLang="de-DE" sz="2000" dirty="0">
                <a:effectLst/>
                <a:latin typeface="Univers LT Std 47 Cn Lt" pitchFamily="34" charset="0"/>
              </a:rPr>
              <a:t>Lukas-Evangelium 23,39</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5735960" y="116632"/>
            <a:ext cx="6271778" cy="2308324"/>
          </a:xfrm>
        </p:spPr>
        <p:txBody>
          <a:bodyPr wrap="square">
            <a:spAutoFit/>
          </a:bodyPr>
          <a:lstStyle/>
          <a:p>
            <a:pPr algn="l"/>
            <a:r>
              <a:rPr lang="de-CH" altLang="de-DE" sz="4800" dirty="0">
                <a:solidFill>
                  <a:schemeClr val="tx1"/>
                </a:solidFill>
                <a:effectLst/>
                <a:latin typeface="Univers LT Std 47 Cn Lt" pitchFamily="34" charset="0"/>
              </a:rPr>
              <a:t>„Du bist doch der Messias, oder nicht? Dann hilf dir selbst, und hilf auch uns!“</a:t>
            </a:r>
            <a:endParaRPr lang="de-DE" altLang="de-DE" sz="48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19897528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752184" y="3890668"/>
            <a:ext cx="4176464" cy="400110"/>
          </a:xfrm>
        </p:spPr>
        <p:txBody>
          <a:bodyPr wrap="square">
            <a:spAutoFit/>
          </a:bodyPr>
          <a:lstStyle/>
          <a:p>
            <a:pPr algn="r"/>
            <a:r>
              <a:rPr lang="de-CH" altLang="de-DE" sz="2000" dirty="0">
                <a:effectLst/>
                <a:latin typeface="Univers LT Std 47 Cn Lt" pitchFamily="34" charset="0"/>
              </a:rPr>
              <a:t>Lukas-Evangelium 23,40</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4888489" y="116632"/>
            <a:ext cx="7056784" cy="3046988"/>
          </a:xfrm>
        </p:spPr>
        <p:txBody>
          <a:bodyPr wrap="square">
            <a:spAutoFit/>
          </a:bodyPr>
          <a:lstStyle/>
          <a:p>
            <a:pPr algn="l"/>
            <a:r>
              <a:rPr lang="de-CH" altLang="de-DE" sz="4800" dirty="0">
                <a:solidFill>
                  <a:schemeClr val="tx1"/>
                </a:solidFill>
                <a:effectLst/>
                <a:latin typeface="Univers LT Std 47 Cn Lt" pitchFamily="34" charset="0"/>
              </a:rPr>
              <a:t>„Fürchtest du Gott auch jetzt noch nicht, wo du doch ebenso schlimm bestraft worden bist wie dieser Mann und wie ich?“</a:t>
            </a:r>
            <a:endParaRPr lang="de-DE" altLang="de-DE" sz="48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5238049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752184" y="3890668"/>
            <a:ext cx="4176464" cy="400110"/>
          </a:xfrm>
        </p:spPr>
        <p:txBody>
          <a:bodyPr wrap="square">
            <a:spAutoFit/>
          </a:bodyPr>
          <a:lstStyle/>
          <a:p>
            <a:pPr algn="r"/>
            <a:r>
              <a:rPr lang="de-CH" altLang="de-DE" sz="2000" dirty="0">
                <a:effectLst/>
                <a:latin typeface="Univers LT Std 47 Cn Lt" pitchFamily="34" charset="0"/>
              </a:rPr>
              <a:t>Lukas-Evangelium 23,41</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3647728" y="116632"/>
            <a:ext cx="8352928" cy="3046988"/>
          </a:xfrm>
        </p:spPr>
        <p:txBody>
          <a:bodyPr wrap="square">
            <a:spAutoFit/>
          </a:bodyPr>
          <a:lstStyle/>
          <a:p>
            <a:pPr algn="l"/>
            <a:r>
              <a:rPr lang="de-CH" altLang="de-DE" sz="4800" dirty="0">
                <a:solidFill>
                  <a:schemeClr val="tx1"/>
                </a:solidFill>
                <a:effectLst/>
                <a:latin typeface="Univers LT Std 47 Cn Lt" pitchFamily="34" charset="0"/>
              </a:rPr>
              <a:t>„Dabei werden wir zu Recht bestraft; wir bekommen den Lohn für das, was wir getan haben. Er aber hat nichts Unrechtes getan.“</a:t>
            </a:r>
            <a:endParaRPr lang="de-DE" altLang="de-DE" sz="48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23769407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752184" y="3890668"/>
            <a:ext cx="4176464" cy="400110"/>
          </a:xfrm>
        </p:spPr>
        <p:txBody>
          <a:bodyPr wrap="square">
            <a:spAutoFit/>
          </a:bodyPr>
          <a:lstStyle/>
          <a:p>
            <a:pPr algn="r"/>
            <a:r>
              <a:rPr lang="de-CH" altLang="de-DE" sz="2000" dirty="0">
                <a:effectLst/>
                <a:latin typeface="Univers LT Std 47 Cn Lt" pitchFamily="34" charset="0"/>
              </a:rPr>
              <a:t>Lukas-Evangelium 23,42</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3500171" y="188640"/>
            <a:ext cx="8504026" cy="1569660"/>
          </a:xfrm>
        </p:spPr>
        <p:txBody>
          <a:bodyPr wrap="square">
            <a:spAutoFit/>
          </a:bodyPr>
          <a:lstStyle/>
          <a:p>
            <a:pPr algn="l"/>
            <a:r>
              <a:rPr lang="de-CH" altLang="de-DE" sz="4800" dirty="0">
                <a:solidFill>
                  <a:schemeClr val="tx1"/>
                </a:solidFill>
                <a:effectLst/>
                <a:latin typeface="Univers LT Std 47 Cn Lt" pitchFamily="34" charset="0"/>
              </a:rPr>
              <a:t>„Jesus, denk an mich, wenn du deine Herrschaft als König antrittst!“</a:t>
            </a:r>
            <a:endParaRPr lang="de-DE" altLang="de-DE" sz="48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11304251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752184" y="3890668"/>
            <a:ext cx="4176464" cy="400110"/>
          </a:xfrm>
        </p:spPr>
        <p:txBody>
          <a:bodyPr wrap="square">
            <a:spAutoFit/>
          </a:bodyPr>
          <a:lstStyle/>
          <a:p>
            <a:pPr algn="r"/>
            <a:r>
              <a:rPr lang="de-CH" altLang="de-DE" sz="2000" dirty="0">
                <a:effectLst/>
                <a:latin typeface="Univers LT Std 47 Cn Lt" pitchFamily="34" charset="0"/>
              </a:rPr>
              <a:t>Lukas-Evangelium 23,43</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4943871" y="188640"/>
            <a:ext cx="7060325" cy="1569660"/>
          </a:xfrm>
        </p:spPr>
        <p:txBody>
          <a:bodyPr wrap="square">
            <a:spAutoFit/>
          </a:bodyPr>
          <a:lstStyle/>
          <a:p>
            <a:pPr algn="l"/>
            <a:r>
              <a:rPr lang="de-CH" altLang="de-DE" sz="4800" dirty="0">
                <a:solidFill>
                  <a:schemeClr val="tx1"/>
                </a:solidFill>
                <a:effectLst/>
                <a:latin typeface="Univers LT Std 47 Cn Lt" pitchFamily="34" charset="0"/>
              </a:rPr>
              <a:t>„Ich sage dir: Heute noch wirst du mit mir im Paradies sein.“</a:t>
            </a:r>
            <a:endParaRPr lang="de-DE" altLang="de-DE" sz="48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5470257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752184" y="3890668"/>
            <a:ext cx="4176464" cy="400110"/>
          </a:xfrm>
        </p:spPr>
        <p:txBody>
          <a:bodyPr wrap="square">
            <a:spAutoFit/>
          </a:bodyPr>
          <a:lstStyle/>
          <a:p>
            <a:pPr algn="r"/>
            <a:r>
              <a:rPr lang="de-CH" altLang="de-DE" sz="2000" dirty="0">
                <a:effectLst/>
                <a:latin typeface="Univers LT Std 47 Cn Lt" pitchFamily="34" charset="0"/>
              </a:rPr>
              <a:t>Apostelgeschichte 2,21</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4367808" y="188640"/>
            <a:ext cx="7708397" cy="1569660"/>
          </a:xfrm>
        </p:spPr>
        <p:txBody>
          <a:bodyPr wrap="square">
            <a:spAutoFit/>
          </a:bodyPr>
          <a:lstStyle/>
          <a:p>
            <a:pPr algn="l"/>
            <a:r>
              <a:rPr lang="de-CH" altLang="de-DE" sz="4800" dirty="0">
                <a:solidFill>
                  <a:schemeClr val="tx1"/>
                </a:solidFill>
                <a:effectLst/>
                <a:latin typeface="Univers LT Std 47 Cn Lt" pitchFamily="34" charset="0"/>
              </a:rPr>
              <a:t>„Jeder, der den Namen des Herrn anruft, wird gerettet werden.“</a:t>
            </a:r>
            <a:endParaRPr lang="de-DE" altLang="de-DE" sz="48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42889926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752184" y="3890668"/>
            <a:ext cx="4176464" cy="400110"/>
          </a:xfrm>
        </p:spPr>
        <p:txBody>
          <a:bodyPr wrap="square">
            <a:spAutoFit/>
          </a:bodyPr>
          <a:lstStyle/>
          <a:p>
            <a:pPr algn="r"/>
            <a:r>
              <a:rPr lang="de-CH" altLang="de-DE" sz="2000" dirty="0">
                <a:effectLst/>
                <a:latin typeface="Univers LT Std 47 Cn Lt" pitchFamily="34" charset="0"/>
              </a:rPr>
              <a:t>Römer-Brief 10,9</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4122015" y="44624"/>
            <a:ext cx="8047825" cy="4524315"/>
          </a:xfrm>
        </p:spPr>
        <p:txBody>
          <a:bodyPr wrap="square">
            <a:spAutoFit/>
          </a:bodyPr>
          <a:lstStyle/>
          <a:p>
            <a:pPr algn="l"/>
            <a:r>
              <a:rPr lang="de-CH" altLang="de-DE" sz="4800" dirty="0">
                <a:solidFill>
                  <a:schemeClr val="tx1"/>
                </a:solidFill>
                <a:effectLst/>
                <a:latin typeface="Univers LT Std 47 Cn Lt" pitchFamily="34" charset="0"/>
              </a:rPr>
              <a:t>„Wenn du also mit deinem Mund bekennst, dass Jesus der Herr ist, und mit deinem Herzen glaubst, dass Gott ihn von den Toten auferweckt hat, wirst du</a:t>
            </a:r>
            <a:br>
              <a:rPr lang="de-CH" altLang="de-DE" sz="4800" dirty="0">
                <a:solidFill>
                  <a:schemeClr val="tx1"/>
                </a:solidFill>
                <a:effectLst/>
                <a:latin typeface="Univers LT Std 47 Cn Lt" pitchFamily="34" charset="0"/>
              </a:rPr>
            </a:br>
            <a:r>
              <a:rPr lang="de-CH" altLang="de-DE" sz="4800" dirty="0">
                <a:solidFill>
                  <a:schemeClr val="tx1"/>
                </a:solidFill>
                <a:effectLst/>
                <a:latin typeface="Univers LT Std 47 Cn Lt" pitchFamily="34" charset="0"/>
              </a:rPr>
              <a:t>gerettet werden.“</a:t>
            </a:r>
            <a:endParaRPr lang="de-DE" altLang="de-DE" sz="48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1434799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3647728" y="116632"/>
            <a:ext cx="8136904" cy="1569660"/>
          </a:xfrm>
        </p:spPr>
        <p:txBody>
          <a:bodyPr wrap="square">
            <a:spAutoFit/>
          </a:bodyPr>
          <a:lstStyle/>
          <a:p>
            <a:pPr algn="l"/>
            <a:r>
              <a:rPr lang="de-DE" altLang="de-DE" sz="9600" dirty="0">
                <a:solidFill>
                  <a:schemeClr val="tx1"/>
                </a:solidFill>
                <a:effectLst/>
                <a:latin typeface="Univers LT Std 47 Cn Lt" pitchFamily="34" charset="0"/>
              </a:rPr>
              <a:t>Schlussgedanke</a:t>
            </a:r>
          </a:p>
        </p:txBody>
      </p:sp>
    </p:spTree>
    <p:extLst>
      <p:ext uri="{BB962C8B-B14F-4D97-AF65-F5344CB8AC3E}">
        <p14:creationId xmlns:p14="http://schemas.microsoft.com/office/powerpoint/2010/main" val="5993744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752184" y="3890668"/>
            <a:ext cx="4176464" cy="400110"/>
          </a:xfrm>
        </p:spPr>
        <p:txBody>
          <a:bodyPr wrap="square">
            <a:spAutoFit/>
          </a:bodyPr>
          <a:lstStyle/>
          <a:p>
            <a:pPr algn="r"/>
            <a:r>
              <a:rPr lang="de-CH" altLang="de-DE" sz="2000" dirty="0">
                <a:effectLst/>
                <a:latin typeface="Univers LT Std 47 Cn Lt" pitchFamily="34" charset="0"/>
              </a:rPr>
              <a:t>Lukas-Evangelium 23,38</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4367808" y="557971"/>
            <a:ext cx="7708397" cy="830997"/>
          </a:xfrm>
        </p:spPr>
        <p:txBody>
          <a:bodyPr wrap="square">
            <a:spAutoFit/>
          </a:bodyPr>
          <a:lstStyle/>
          <a:p>
            <a:pPr algn="l"/>
            <a:r>
              <a:rPr lang="de-CH" altLang="de-DE" sz="4800" dirty="0">
                <a:solidFill>
                  <a:schemeClr val="tx1"/>
                </a:solidFill>
                <a:effectLst/>
                <a:latin typeface="Univers LT Std 47 Cn Lt" pitchFamily="34" charset="0"/>
              </a:rPr>
              <a:t>„Dies ist der König der Juden.“</a:t>
            </a:r>
            <a:endParaRPr lang="de-DE" altLang="de-DE" sz="48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4917547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752184" y="3890668"/>
            <a:ext cx="4176464" cy="400110"/>
          </a:xfrm>
        </p:spPr>
        <p:txBody>
          <a:bodyPr wrap="square">
            <a:spAutoFit/>
          </a:bodyPr>
          <a:lstStyle/>
          <a:p>
            <a:pPr algn="r"/>
            <a:r>
              <a:rPr lang="de-CH" altLang="de-DE" sz="2000" dirty="0">
                <a:effectLst/>
                <a:latin typeface="Univers LT Std 47 Cn Lt" pitchFamily="34" charset="0"/>
              </a:rPr>
              <a:t>Römer-Brief 5,8</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4969100" y="116632"/>
            <a:ext cx="6984776" cy="3046988"/>
          </a:xfrm>
        </p:spPr>
        <p:txBody>
          <a:bodyPr wrap="square">
            <a:spAutoFit/>
          </a:bodyPr>
          <a:lstStyle/>
          <a:p>
            <a:pPr algn="l"/>
            <a:r>
              <a:rPr lang="de-CH" altLang="de-DE" sz="4800" dirty="0">
                <a:solidFill>
                  <a:schemeClr val="tx1"/>
                </a:solidFill>
                <a:effectLst/>
                <a:latin typeface="Univers LT Std 47 Cn Lt" pitchFamily="34" charset="0"/>
              </a:rPr>
              <a:t>„Gott beweist uns seine Liebe dadurch, dass Christus für uns starb, als wir noch Sünder waren.“</a:t>
            </a:r>
            <a:endParaRPr lang="de-DE" altLang="de-DE" sz="48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28965904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752184" y="3890668"/>
            <a:ext cx="4176464" cy="400110"/>
          </a:xfrm>
        </p:spPr>
        <p:txBody>
          <a:bodyPr wrap="square">
            <a:spAutoFit/>
          </a:bodyPr>
          <a:lstStyle/>
          <a:p>
            <a:pPr algn="r"/>
            <a:r>
              <a:rPr lang="de-CH" altLang="de-DE" sz="2000" dirty="0">
                <a:effectLst/>
                <a:latin typeface="Univers LT Std 47 Cn Lt" pitchFamily="34" charset="0"/>
              </a:rPr>
              <a:t>Lukas-Evangelium 23,33</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4151784" y="188640"/>
            <a:ext cx="7920880" cy="2554545"/>
          </a:xfrm>
        </p:spPr>
        <p:txBody>
          <a:bodyPr wrap="square">
            <a:spAutoFit/>
          </a:bodyPr>
          <a:lstStyle/>
          <a:p>
            <a:pPr algn="l"/>
            <a:r>
              <a:rPr lang="de-CH" altLang="de-DE" sz="4000" dirty="0">
                <a:solidFill>
                  <a:schemeClr val="tx1"/>
                </a:solidFill>
                <a:effectLst/>
                <a:latin typeface="Univers LT Std 47 Cn Lt" pitchFamily="34" charset="0"/>
              </a:rPr>
              <a:t>Als sie an die Stelle kamen, die ›Schädel‹ genannt wird, kreuzigten die Soldaten ihn und die beiden Verbrecher, den einen rechts und den anderen links von ihm.</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21839470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752184" y="3890668"/>
            <a:ext cx="4176464" cy="400110"/>
          </a:xfrm>
        </p:spPr>
        <p:txBody>
          <a:bodyPr wrap="square">
            <a:spAutoFit/>
          </a:bodyPr>
          <a:lstStyle/>
          <a:p>
            <a:pPr algn="r"/>
            <a:r>
              <a:rPr lang="de-CH" altLang="de-DE" sz="2000" dirty="0">
                <a:effectLst/>
                <a:latin typeface="Univers LT Std 47 Cn Lt" pitchFamily="34" charset="0"/>
              </a:rPr>
              <a:t>Jesaja 53,4</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711624" y="116632"/>
            <a:ext cx="9343969" cy="3170099"/>
          </a:xfrm>
        </p:spPr>
        <p:txBody>
          <a:bodyPr wrap="square">
            <a:spAutoFit/>
          </a:bodyPr>
          <a:lstStyle/>
          <a:p>
            <a:pPr algn="l"/>
            <a:r>
              <a:rPr lang="de-CH" altLang="de-DE" sz="4000" dirty="0">
                <a:solidFill>
                  <a:schemeClr val="tx1"/>
                </a:solidFill>
                <a:effectLst/>
                <a:latin typeface="Univers LT Std 47 Cn Lt" pitchFamily="34" charset="0"/>
              </a:rPr>
              <a:t>„In Wahrheit aber hat ER (Jesus) die Krankheiten auf sich genommen, die für uns bestimmt waren, und die Schmerzen erlitten, die wir verdient hatten. Wir meinten, Gott habe IHN gestraft und geschlagen.“</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4176990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752184" y="3890668"/>
            <a:ext cx="4176464" cy="400110"/>
          </a:xfrm>
        </p:spPr>
        <p:txBody>
          <a:bodyPr wrap="square">
            <a:spAutoFit/>
          </a:bodyPr>
          <a:lstStyle/>
          <a:p>
            <a:pPr algn="r"/>
            <a:r>
              <a:rPr lang="de-CH" altLang="de-DE" sz="2000" dirty="0">
                <a:effectLst/>
                <a:latin typeface="Univers LT Std 47 Cn Lt" pitchFamily="34" charset="0"/>
              </a:rPr>
              <a:t>Jesaja 53,5</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711624" y="116632"/>
            <a:ext cx="9343969" cy="3170099"/>
          </a:xfrm>
        </p:spPr>
        <p:txBody>
          <a:bodyPr wrap="square">
            <a:spAutoFit/>
          </a:bodyPr>
          <a:lstStyle/>
          <a:p>
            <a:pPr algn="l"/>
            <a:r>
              <a:rPr lang="de-CH" altLang="de-DE" sz="4000" dirty="0">
                <a:solidFill>
                  <a:schemeClr val="tx1"/>
                </a:solidFill>
                <a:effectLst/>
                <a:latin typeface="Univers LT Std 47 Cn Lt" pitchFamily="34" charset="0"/>
              </a:rPr>
              <a:t>„Doch wegen unserer Schuld wurde ER gequält und wegen unseres Ungehorsams geschlagen. Die Strafe für unsere Schuld traf IHN und wir</a:t>
            </a:r>
            <a:br>
              <a:rPr lang="de-CH" altLang="de-DE" sz="4000" dirty="0">
                <a:solidFill>
                  <a:schemeClr val="tx1"/>
                </a:solidFill>
                <a:effectLst/>
                <a:latin typeface="Univers LT Std 47 Cn Lt" pitchFamily="34" charset="0"/>
              </a:rPr>
            </a:br>
            <a:r>
              <a:rPr lang="de-CH" altLang="de-DE" sz="4000" dirty="0">
                <a:solidFill>
                  <a:schemeClr val="tx1"/>
                </a:solidFill>
                <a:effectLst/>
                <a:latin typeface="Univers LT Std 47 Cn Lt" pitchFamily="34" charset="0"/>
              </a:rPr>
              <a:t>sind gerettet. ER wurde verwundet und wir</a:t>
            </a:r>
            <a:br>
              <a:rPr lang="de-CH" altLang="de-DE" sz="4000" dirty="0">
                <a:solidFill>
                  <a:schemeClr val="tx1"/>
                </a:solidFill>
                <a:effectLst/>
                <a:latin typeface="Univers LT Std 47 Cn Lt" pitchFamily="34" charset="0"/>
              </a:rPr>
            </a:br>
            <a:r>
              <a:rPr lang="de-CH" altLang="de-DE" sz="4000" dirty="0">
                <a:solidFill>
                  <a:schemeClr val="tx1"/>
                </a:solidFill>
                <a:effectLst/>
                <a:latin typeface="Univers LT Std 47 Cn Lt" pitchFamily="34" charset="0"/>
              </a:rPr>
              <a:t>sind heil geworden.“</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2700296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752184" y="3890668"/>
            <a:ext cx="4176464" cy="400110"/>
          </a:xfrm>
        </p:spPr>
        <p:txBody>
          <a:bodyPr wrap="square">
            <a:spAutoFit/>
          </a:bodyPr>
          <a:lstStyle/>
          <a:p>
            <a:pPr algn="r"/>
            <a:r>
              <a:rPr lang="de-CH" altLang="de-DE" sz="2000" dirty="0">
                <a:effectLst/>
                <a:latin typeface="Univers LT Std 47 Cn Lt" pitchFamily="34" charset="0"/>
              </a:rPr>
              <a:t>Jesaja 53,6</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711624" y="188640"/>
            <a:ext cx="9343969" cy="1938992"/>
          </a:xfrm>
        </p:spPr>
        <p:txBody>
          <a:bodyPr wrap="square">
            <a:spAutoFit/>
          </a:bodyPr>
          <a:lstStyle/>
          <a:p>
            <a:pPr algn="l"/>
            <a:r>
              <a:rPr lang="de-CH" altLang="de-DE" sz="4000" dirty="0">
                <a:solidFill>
                  <a:schemeClr val="tx1"/>
                </a:solidFill>
                <a:effectLst/>
                <a:latin typeface="Univers LT Std 47 Cn Lt" pitchFamily="34" charset="0"/>
              </a:rPr>
              <a:t>„Wir alle waren wie Schafe, die sich verlaufen haben; jeder ging seinen eigenen Weg. IHM aber hat der HERR unsere ganze Schuld aufgeladen.“</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96836859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752184" y="3890668"/>
            <a:ext cx="4176464" cy="400110"/>
          </a:xfrm>
        </p:spPr>
        <p:txBody>
          <a:bodyPr wrap="square">
            <a:spAutoFit/>
          </a:bodyPr>
          <a:lstStyle/>
          <a:p>
            <a:pPr algn="r"/>
            <a:r>
              <a:rPr lang="de-CH" altLang="de-DE" sz="2000" dirty="0">
                <a:effectLst/>
                <a:latin typeface="Univers LT Std 47 Cn Lt" pitchFamily="34" charset="0"/>
              </a:rPr>
              <a:t>Jesaja 53,7</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711624" y="116632"/>
            <a:ext cx="9343969" cy="3170099"/>
          </a:xfrm>
        </p:spPr>
        <p:txBody>
          <a:bodyPr wrap="square">
            <a:spAutoFit/>
          </a:bodyPr>
          <a:lstStyle/>
          <a:p>
            <a:pPr algn="l"/>
            <a:r>
              <a:rPr lang="de-CH" altLang="de-DE" sz="4000" dirty="0">
                <a:solidFill>
                  <a:schemeClr val="tx1"/>
                </a:solidFill>
                <a:effectLst/>
                <a:latin typeface="Univers LT Std 47 Cn Lt" pitchFamily="34" charset="0"/>
              </a:rPr>
              <a:t>„ER wurde misshandelt, aber er trug es, ohne zu klagen. Wie ein Lamm, wenn es zum Schlachten geführt wird, wie ein Schaf, wenn es geschoren wird, duldete ER alles schweigend, ohne zu klagen.“</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11830770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752184" y="3890668"/>
            <a:ext cx="4176464" cy="400110"/>
          </a:xfrm>
        </p:spPr>
        <p:txBody>
          <a:bodyPr wrap="square">
            <a:spAutoFit/>
          </a:bodyPr>
          <a:lstStyle/>
          <a:p>
            <a:pPr algn="r"/>
            <a:r>
              <a:rPr lang="de-CH" altLang="de-DE" sz="2000" dirty="0">
                <a:effectLst/>
                <a:latin typeface="Univers LT Std 47 Cn Lt" pitchFamily="34" charset="0"/>
              </a:rPr>
              <a:t>Jesaja 53,8</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3503712" y="79207"/>
            <a:ext cx="8496944" cy="3785652"/>
          </a:xfrm>
        </p:spPr>
        <p:txBody>
          <a:bodyPr wrap="square">
            <a:spAutoFit/>
          </a:bodyPr>
          <a:lstStyle/>
          <a:p>
            <a:pPr algn="l"/>
            <a:r>
              <a:rPr lang="de-CH" altLang="de-DE" sz="4000" dirty="0">
                <a:solidFill>
                  <a:schemeClr val="tx1"/>
                </a:solidFill>
                <a:effectLst/>
                <a:latin typeface="Univers LT Std 47 Cn Lt" pitchFamily="34" charset="0"/>
              </a:rPr>
              <a:t>„Mitten in der Zeit seiner Haft und seines Gerichtsverfahrens ereilte IHN der Tod. Weil sein Volk so grosse Schuld auf sich geladen hatte, wurde sein Leben ausgelöscht. Wer von den Menschen dieser Generation macht sich darüber Gedanken?“</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5143893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752184" y="3890668"/>
            <a:ext cx="4176464" cy="400110"/>
          </a:xfrm>
        </p:spPr>
        <p:txBody>
          <a:bodyPr wrap="square">
            <a:spAutoFit/>
          </a:bodyPr>
          <a:lstStyle/>
          <a:p>
            <a:pPr algn="r"/>
            <a:r>
              <a:rPr lang="de-CH" altLang="de-DE" sz="2000" dirty="0">
                <a:effectLst/>
                <a:latin typeface="Univers LT Std 47 Cn Lt" pitchFamily="34" charset="0"/>
              </a:rPr>
              <a:t>Jesaja 53,9</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4079776" y="116632"/>
            <a:ext cx="7992888" cy="3170099"/>
          </a:xfrm>
        </p:spPr>
        <p:txBody>
          <a:bodyPr wrap="square">
            <a:spAutoFit/>
          </a:bodyPr>
          <a:lstStyle/>
          <a:p>
            <a:pPr algn="l"/>
            <a:r>
              <a:rPr lang="de-CH" altLang="de-DE" sz="4000" dirty="0">
                <a:solidFill>
                  <a:schemeClr val="tx1"/>
                </a:solidFill>
                <a:effectLst/>
                <a:latin typeface="Univers LT Std 47 Cn Lt" pitchFamily="34" charset="0"/>
              </a:rPr>
              <a:t>„Sie begruben IHN zwischen Verbrechern, mitten unter den Ausgestossenen, obwohl er kein Unrecht getan hatte und nie ein unwahres Wort aus seinem Mund gekommen war.“</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0428460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752184" y="3890668"/>
            <a:ext cx="4176464" cy="400110"/>
          </a:xfrm>
        </p:spPr>
        <p:txBody>
          <a:bodyPr wrap="square">
            <a:spAutoFit/>
          </a:bodyPr>
          <a:lstStyle/>
          <a:p>
            <a:pPr algn="r"/>
            <a:r>
              <a:rPr lang="de-CH" altLang="de-DE" sz="2000" dirty="0">
                <a:effectLst/>
                <a:latin typeface="Univers LT Std 47 Cn Lt" pitchFamily="34" charset="0"/>
              </a:rPr>
              <a:t>Jesaja 53,10</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592684" y="128920"/>
            <a:ext cx="9577064" cy="3785652"/>
          </a:xfrm>
        </p:spPr>
        <p:txBody>
          <a:bodyPr wrap="square">
            <a:spAutoFit/>
          </a:bodyPr>
          <a:lstStyle/>
          <a:p>
            <a:pPr algn="l"/>
            <a:r>
              <a:rPr lang="de-CH" altLang="de-DE" sz="4000" dirty="0">
                <a:solidFill>
                  <a:schemeClr val="tx1"/>
                </a:solidFill>
                <a:effectLst/>
                <a:latin typeface="Univers LT Std 47 Cn Lt" pitchFamily="34" charset="0"/>
              </a:rPr>
              <a:t>„Aber der HERR wollte IHN leiden lassen und zerschlagen. Weil ER sein Leben als Opfer für die Schuld der anderen dahingab, wird ER wieder zum Leben erweckt und wird Nachkommen haben. Durch IHN wird der Herr das Werk vollbringen,</a:t>
            </a:r>
            <a:br>
              <a:rPr lang="de-CH" altLang="de-DE" sz="4000" dirty="0">
                <a:solidFill>
                  <a:schemeClr val="tx1"/>
                </a:solidFill>
                <a:effectLst/>
                <a:latin typeface="Univers LT Std 47 Cn Lt" pitchFamily="34" charset="0"/>
              </a:rPr>
            </a:br>
            <a:r>
              <a:rPr lang="de-CH" altLang="de-DE" sz="4000" dirty="0">
                <a:solidFill>
                  <a:schemeClr val="tx1"/>
                </a:solidFill>
                <a:effectLst/>
                <a:latin typeface="Univers LT Std 47 Cn Lt" pitchFamily="34" charset="0"/>
              </a:rPr>
              <a:t>an dem er Freude hat.“</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261722715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752184" y="3890668"/>
            <a:ext cx="4176464" cy="400110"/>
          </a:xfrm>
        </p:spPr>
        <p:txBody>
          <a:bodyPr wrap="square">
            <a:spAutoFit/>
          </a:bodyPr>
          <a:lstStyle/>
          <a:p>
            <a:pPr algn="r"/>
            <a:r>
              <a:rPr lang="de-CH" altLang="de-DE" sz="2000" dirty="0">
                <a:effectLst/>
                <a:latin typeface="Univers LT Std 47 Cn Lt" pitchFamily="34" charset="0"/>
              </a:rPr>
              <a:t>Jesaja 53,6</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711624" y="188640"/>
            <a:ext cx="9343969" cy="1938992"/>
          </a:xfrm>
        </p:spPr>
        <p:txBody>
          <a:bodyPr wrap="square">
            <a:spAutoFit/>
          </a:bodyPr>
          <a:lstStyle/>
          <a:p>
            <a:pPr algn="l"/>
            <a:r>
              <a:rPr lang="de-CH" altLang="de-DE" sz="4000" dirty="0">
                <a:solidFill>
                  <a:schemeClr val="tx1"/>
                </a:solidFill>
                <a:effectLst/>
                <a:latin typeface="Univers LT Std 47 Cn Lt" pitchFamily="34" charset="0"/>
              </a:rPr>
              <a:t>„Wir alle waren wie Schafe, die sich verlaufen haben; jeder ging seinen eigenen Weg. IHM aber hat der HERR unsere ganze Schuld aufgeladen.“</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2441408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752184" y="3890668"/>
            <a:ext cx="4176464" cy="400110"/>
          </a:xfrm>
        </p:spPr>
        <p:txBody>
          <a:bodyPr wrap="square">
            <a:spAutoFit/>
          </a:bodyPr>
          <a:lstStyle/>
          <a:p>
            <a:pPr algn="r"/>
            <a:r>
              <a:rPr lang="de-CH" altLang="de-DE" sz="2000" dirty="0">
                <a:effectLst/>
                <a:latin typeface="Univers LT Std 47 Cn Lt" pitchFamily="34" charset="0"/>
              </a:rPr>
              <a:t>Lukas-Evangelium 23,34</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4151784" y="188640"/>
            <a:ext cx="7920880" cy="2554545"/>
          </a:xfrm>
        </p:spPr>
        <p:txBody>
          <a:bodyPr wrap="square">
            <a:spAutoFit/>
          </a:bodyPr>
          <a:lstStyle/>
          <a:p>
            <a:pPr algn="l"/>
            <a:r>
              <a:rPr lang="de-CH" altLang="de-DE" sz="4000" dirty="0">
                <a:solidFill>
                  <a:schemeClr val="tx1"/>
                </a:solidFill>
                <a:effectLst/>
                <a:latin typeface="Univers LT Std 47 Cn Lt" pitchFamily="34" charset="0"/>
              </a:rPr>
              <a:t>Jesus aber sagte: »Vater, vergib ihnen, denn sie wissen nicht, was sie tun.«</a:t>
            </a:r>
            <a:br>
              <a:rPr lang="de-CH" altLang="de-DE" sz="4000" dirty="0">
                <a:solidFill>
                  <a:schemeClr val="tx1"/>
                </a:solidFill>
                <a:effectLst/>
                <a:latin typeface="Univers LT Std 47 Cn Lt" pitchFamily="34" charset="0"/>
              </a:rPr>
            </a:br>
            <a:r>
              <a:rPr lang="de-CH" altLang="de-DE" sz="4000" dirty="0">
                <a:solidFill>
                  <a:schemeClr val="tx1"/>
                </a:solidFill>
                <a:effectLst/>
                <a:latin typeface="Univers LT Std 47 Cn Lt" pitchFamily="34" charset="0"/>
              </a:rPr>
              <a:t>Die Soldaten warfen das Los um seine Kleider und verteilten sie unter sich.</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609099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752184" y="3890668"/>
            <a:ext cx="4176464" cy="400110"/>
          </a:xfrm>
        </p:spPr>
        <p:txBody>
          <a:bodyPr wrap="square">
            <a:spAutoFit/>
          </a:bodyPr>
          <a:lstStyle/>
          <a:p>
            <a:pPr algn="r"/>
            <a:r>
              <a:rPr lang="de-CH" altLang="de-DE" sz="2000" dirty="0">
                <a:effectLst/>
                <a:latin typeface="Univers LT Std 47 Cn Lt" pitchFamily="34" charset="0"/>
              </a:rPr>
              <a:t>Lukas-Evangelium 23,35</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4151784" y="105016"/>
            <a:ext cx="7920880" cy="3785652"/>
          </a:xfrm>
        </p:spPr>
        <p:txBody>
          <a:bodyPr wrap="square">
            <a:spAutoFit/>
          </a:bodyPr>
          <a:lstStyle/>
          <a:p>
            <a:pPr algn="l"/>
            <a:r>
              <a:rPr lang="de-CH" altLang="de-DE" sz="4000" dirty="0">
                <a:solidFill>
                  <a:schemeClr val="tx1"/>
                </a:solidFill>
                <a:effectLst/>
                <a:latin typeface="Univers LT Std 47 Cn Lt" pitchFamily="34" charset="0"/>
              </a:rPr>
              <a:t>Das Volk stand dabei und sah zu. Und die führenden Männer sagten verächtlich: »Anderen hat er geholfen; soll er sich doch jetzt selbst helfen, wenn er der</a:t>
            </a:r>
            <a:br>
              <a:rPr lang="de-CH" altLang="de-DE" sz="4000" dirty="0">
                <a:solidFill>
                  <a:schemeClr val="tx1"/>
                </a:solidFill>
                <a:effectLst/>
                <a:latin typeface="Univers LT Std 47 Cn Lt" pitchFamily="34" charset="0"/>
              </a:rPr>
            </a:br>
            <a:r>
              <a:rPr lang="de-CH" altLang="de-DE" sz="4000" dirty="0">
                <a:solidFill>
                  <a:schemeClr val="tx1"/>
                </a:solidFill>
                <a:effectLst/>
                <a:latin typeface="Univers LT Std 47 Cn Lt" pitchFamily="34" charset="0"/>
              </a:rPr>
              <a:t>von Gott gesandte Messias ist,</a:t>
            </a:r>
            <a:br>
              <a:rPr lang="de-CH" altLang="de-DE" sz="4000" dirty="0">
                <a:solidFill>
                  <a:schemeClr val="tx1"/>
                </a:solidFill>
                <a:effectLst/>
                <a:latin typeface="Univers LT Std 47 Cn Lt" pitchFamily="34" charset="0"/>
              </a:rPr>
            </a:br>
            <a:r>
              <a:rPr lang="de-CH" altLang="de-DE" sz="4000" dirty="0">
                <a:solidFill>
                  <a:schemeClr val="tx1"/>
                </a:solidFill>
                <a:effectLst/>
                <a:latin typeface="Univers LT Std 47 Cn Lt" pitchFamily="34" charset="0"/>
              </a:rPr>
              <a:t>der Auserwählte!«</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254183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752184" y="3890668"/>
            <a:ext cx="4176464" cy="400110"/>
          </a:xfrm>
        </p:spPr>
        <p:txBody>
          <a:bodyPr wrap="square">
            <a:spAutoFit/>
          </a:bodyPr>
          <a:lstStyle/>
          <a:p>
            <a:pPr algn="r"/>
            <a:r>
              <a:rPr lang="de-CH" altLang="de-DE" sz="2000" dirty="0">
                <a:effectLst/>
                <a:latin typeface="Univers LT Std 47 Cn Lt" pitchFamily="34" charset="0"/>
              </a:rPr>
              <a:t>Lukas-Evangelium 23,36-37</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4737583" y="188640"/>
            <a:ext cx="7200800" cy="3170099"/>
          </a:xfrm>
        </p:spPr>
        <p:txBody>
          <a:bodyPr wrap="square">
            <a:spAutoFit/>
          </a:bodyPr>
          <a:lstStyle/>
          <a:p>
            <a:pPr algn="l"/>
            <a:r>
              <a:rPr lang="de-CH" altLang="de-DE" sz="4000" dirty="0">
                <a:solidFill>
                  <a:schemeClr val="tx1"/>
                </a:solidFill>
                <a:effectLst/>
                <a:latin typeface="Univers LT Std 47 Cn Lt" pitchFamily="34" charset="0"/>
              </a:rPr>
              <a:t>Auch die Soldaten trieben ihren Spott</a:t>
            </a:r>
            <a:br>
              <a:rPr lang="de-CH" altLang="de-DE" sz="4000" dirty="0">
                <a:solidFill>
                  <a:schemeClr val="tx1"/>
                </a:solidFill>
                <a:effectLst/>
                <a:latin typeface="Univers LT Std 47 Cn Lt" pitchFamily="34" charset="0"/>
              </a:rPr>
            </a:br>
            <a:r>
              <a:rPr lang="de-CH" altLang="de-DE" sz="4000" dirty="0">
                <a:solidFill>
                  <a:schemeClr val="tx1"/>
                </a:solidFill>
                <a:effectLst/>
                <a:latin typeface="Univers LT Std 47 Cn Lt" pitchFamily="34" charset="0"/>
              </a:rPr>
              <a:t>mit ihm; sie traten zu ihm hin, boten</a:t>
            </a:r>
            <a:br>
              <a:rPr lang="de-CH" altLang="de-DE" sz="4000" dirty="0">
                <a:solidFill>
                  <a:schemeClr val="tx1"/>
                </a:solidFill>
                <a:effectLst/>
                <a:latin typeface="Univers LT Std 47 Cn Lt" pitchFamily="34" charset="0"/>
              </a:rPr>
            </a:br>
            <a:r>
              <a:rPr lang="de-CH" altLang="de-DE" sz="4000" dirty="0">
                <a:solidFill>
                  <a:schemeClr val="tx1"/>
                </a:solidFill>
                <a:effectLst/>
                <a:latin typeface="Univers LT Std 47 Cn Lt" pitchFamily="34" charset="0"/>
              </a:rPr>
              <a:t>ihm Weinessig an und sagten:</a:t>
            </a:r>
            <a:br>
              <a:rPr lang="de-CH" altLang="de-DE" sz="4000" dirty="0">
                <a:solidFill>
                  <a:schemeClr val="tx1"/>
                </a:solidFill>
                <a:effectLst/>
                <a:latin typeface="Univers LT Std 47 Cn Lt" pitchFamily="34" charset="0"/>
              </a:rPr>
            </a:br>
            <a:r>
              <a:rPr lang="de-CH" altLang="de-DE" sz="4000" dirty="0">
                <a:solidFill>
                  <a:schemeClr val="tx1"/>
                </a:solidFill>
                <a:effectLst/>
                <a:latin typeface="Univers LT Std 47 Cn Lt" pitchFamily="34" charset="0"/>
              </a:rPr>
              <a:t>»Wenn du der König der Juden bist,</a:t>
            </a:r>
            <a:br>
              <a:rPr lang="de-CH" altLang="de-DE" sz="4000" dirty="0">
                <a:solidFill>
                  <a:schemeClr val="tx1"/>
                </a:solidFill>
                <a:effectLst/>
                <a:latin typeface="Univers LT Std 47 Cn Lt" pitchFamily="34" charset="0"/>
              </a:rPr>
            </a:br>
            <a:r>
              <a:rPr lang="de-CH" altLang="de-DE" sz="4000" dirty="0">
                <a:solidFill>
                  <a:schemeClr val="tx1"/>
                </a:solidFill>
                <a:effectLst/>
                <a:latin typeface="Univers LT Std 47 Cn Lt" pitchFamily="34" charset="0"/>
              </a:rPr>
              <a:t>dann hilf dir selbst!«</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13301301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752184" y="3890668"/>
            <a:ext cx="4176464" cy="400110"/>
          </a:xfrm>
        </p:spPr>
        <p:txBody>
          <a:bodyPr wrap="square">
            <a:spAutoFit/>
          </a:bodyPr>
          <a:lstStyle/>
          <a:p>
            <a:pPr algn="r"/>
            <a:r>
              <a:rPr lang="de-CH" altLang="de-DE" sz="2000" dirty="0">
                <a:effectLst/>
                <a:latin typeface="Univers LT Std 47 Cn Lt" pitchFamily="34" charset="0"/>
              </a:rPr>
              <a:t>Lukas-Evangelium 23,38</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4151784" y="260648"/>
            <a:ext cx="7920880" cy="2123658"/>
          </a:xfrm>
        </p:spPr>
        <p:txBody>
          <a:bodyPr wrap="square">
            <a:spAutoFit/>
          </a:bodyPr>
          <a:lstStyle/>
          <a:p>
            <a:pPr algn="l"/>
            <a:r>
              <a:rPr lang="de-CH" altLang="de-DE" sz="4400" dirty="0">
                <a:solidFill>
                  <a:schemeClr val="tx1"/>
                </a:solidFill>
                <a:effectLst/>
                <a:latin typeface="Univers LT Std 47 Cn Lt" pitchFamily="34" charset="0"/>
              </a:rPr>
              <a:t>Über seinem Kopf war eine Aufschrift angebracht; sie lautete: »Dies ist der König der Juden.«</a:t>
            </a:r>
            <a:endParaRPr lang="de-DE" altLang="de-DE" sz="44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1131545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752184" y="3890668"/>
            <a:ext cx="4176464" cy="400110"/>
          </a:xfrm>
        </p:spPr>
        <p:txBody>
          <a:bodyPr wrap="square">
            <a:spAutoFit/>
          </a:bodyPr>
          <a:lstStyle/>
          <a:p>
            <a:pPr algn="r"/>
            <a:r>
              <a:rPr lang="de-CH" altLang="de-DE" sz="2000" dirty="0">
                <a:effectLst/>
                <a:latin typeface="Univers LT Std 47 Cn Lt" pitchFamily="34" charset="0"/>
              </a:rPr>
              <a:t>Lukas-Evangelium 23,39</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4655840" y="116632"/>
            <a:ext cx="7344816" cy="3477875"/>
          </a:xfrm>
        </p:spPr>
        <p:txBody>
          <a:bodyPr wrap="square">
            <a:spAutoFit/>
          </a:bodyPr>
          <a:lstStyle/>
          <a:p>
            <a:pPr algn="l"/>
            <a:r>
              <a:rPr lang="de-CH" altLang="de-DE" sz="4400" dirty="0">
                <a:solidFill>
                  <a:schemeClr val="tx1"/>
                </a:solidFill>
                <a:effectLst/>
                <a:latin typeface="Univers LT Std 47 Cn Lt" pitchFamily="34" charset="0"/>
              </a:rPr>
              <a:t>Einer der beiden Verbrecher, die mit ihm am Kreuz hingen, höhnte:</a:t>
            </a:r>
            <a:br>
              <a:rPr lang="de-CH" altLang="de-DE" sz="4400" dirty="0">
                <a:solidFill>
                  <a:schemeClr val="tx1"/>
                </a:solidFill>
                <a:effectLst/>
                <a:latin typeface="Univers LT Std 47 Cn Lt" pitchFamily="34" charset="0"/>
              </a:rPr>
            </a:br>
            <a:r>
              <a:rPr lang="de-CH" altLang="de-DE" sz="4400" dirty="0">
                <a:solidFill>
                  <a:schemeClr val="tx1"/>
                </a:solidFill>
                <a:effectLst/>
                <a:latin typeface="Univers LT Std 47 Cn Lt" pitchFamily="34" charset="0"/>
              </a:rPr>
              <a:t>»Du bist doch der Messias, oder nicht? Dann hilf dir selbst,</a:t>
            </a:r>
            <a:br>
              <a:rPr lang="de-CH" altLang="de-DE" sz="4400" dirty="0">
                <a:solidFill>
                  <a:schemeClr val="tx1"/>
                </a:solidFill>
                <a:effectLst/>
                <a:latin typeface="Univers LT Std 47 Cn Lt" pitchFamily="34" charset="0"/>
              </a:rPr>
            </a:br>
            <a:r>
              <a:rPr lang="de-CH" altLang="de-DE" sz="4400" dirty="0">
                <a:solidFill>
                  <a:schemeClr val="tx1"/>
                </a:solidFill>
                <a:effectLst/>
                <a:latin typeface="Univers LT Std 47 Cn Lt" pitchFamily="34" charset="0"/>
              </a:rPr>
              <a:t>und hilf auch uns!«</a:t>
            </a:r>
            <a:endParaRPr lang="de-DE" altLang="de-DE" sz="44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1346036998"/>
      </p:ext>
    </p:extLst>
  </p:cSld>
  <p:clrMapOvr>
    <a:masterClrMapping/>
  </p:clrMapOvr>
</p:sld>
</file>

<file path=ppt/theme/theme1.xml><?xml version="1.0" encoding="utf-8"?>
<a:theme xmlns:a="http://schemas.openxmlformats.org/drawingml/2006/main" name="Designvorlage 'Berggipfel'">
  <a:themeElements>
    <a:clrScheme name="Default Design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Default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Default Design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Default Design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Default Design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Default Design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Default Design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Default Design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Default Design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Default Design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Designvorlage 'Berggipfel'</Template>
  <TotalTime>0</TotalTime>
  <Words>1251</Words>
  <Application>Microsoft Office PowerPoint</Application>
  <PresentationFormat>Benutzerdefiniert</PresentationFormat>
  <Paragraphs>138</Paragraphs>
  <Slides>47</Slides>
  <Notes>47</Notes>
  <HiddenSlides>0</HiddenSlides>
  <MMClips>0</MMClips>
  <ScaleCrop>false</ScaleCrop>
  <HeadingPairs>
    <vt:vector size="4" baseType="variant">
      <vt:variant>
        <vt:lpstr>Design</vt:lpstr>
      </vt:variant>
      <vt:variant>
        <vt:i4>1</vt:i4>
      </vt:variant>
      <vt:variant>
        <vt:lpstr>Folientitel</vt:lpstr>
      </vt:variant>
      <vt:variant>
        <vt:i4>47</vt:i4>
      </vt:variant>
    </vt:vector>
  </HeadingPairs>
  <TitlesOfParts>
    <vt:vector size="48" baseType="lpstr">
      <vt:lpstr>Designvorlage 'Berggipfel'</vt:lpstr>
      <vt:lpstr>Sie wissen nicht, was sie tun!</vt:lpstr>
      <vt:lpstr>„Gott hat der Welt seine Liebe dadurch gezeigt, dass er seinen einzigen Sohn für sie hergab, damit jeder, der an ihn glaubt, das ewige Leben hat und nicht verloren geht.“</vt:lpstr>
      <vt:lpstr>Zusammen mit Jesus wurden auch zwei andere Männer zur Hinrichtung geführt, zwei Verbrecher.</vt:lpstr>
      <vt:lpstr>Als sie an die Stelle kamen, die ›Schädel‹ genannt wird, kreuzigten die Soldaten ihn und die beiden Verbrecher, den einen rechts und den anderen links von ihm.</vt:lpstr>
      <vt:lpstr>Jesus aber sagte: »Vater, vergib ihnen, denn sie wissen nicht, was sie tun.« Die Soldaten warfen das Los um seine Kleider und verteilten sie unter sich.</vt:lpstr>
      <vt:lpstr>Das Volk stand dabei und sah zu. Und die führenden Männer sagten verächtlich: »Anderen hat er geholfen; soll er sich doch jetzt selbst helfen, wenn er der von Gott gesandte Messias ist, der Auserwählte!«</vt:lpstr>
      <vt:lpstr>Auch die Soldaten trieben ihren Spott mit ihm; sie traten zu ihm hin, boten ihm Weinessig an und sagten: »Wenn du der König der Juden bist, dann hilf dir selbst!«</vt:lpstr>
      <vt:lpstr>Über seinem Kopf war eine Aufschrift angebracht; sie lautete: »Dies ist der König der Juden.«</vt:lpstr>
      <vt:lpstr>Einer der beiden Verbrecher, die mit ihm am Kreuz hingen, höhnte: »Du bist doch der Messias, oder nicht? Dann hilf dir selbst, und hilf auch uns!«</vt:lpstr>
      <vt:lpstr>Aber der andere wies ihn zurecht. »Fürchtest du Gott auch jetzt noch nicht, wo du doch ebenso schlimm bestraft worden bist wie dieser Mann und wie ich?«, sagte er zu ihm.</vt:lpstr>
      <vt:lpstr>»Dabei werden wir zu Recht bestraft; wir bekommen den Lohn für das, was wir getan haben. Er aber hat nichts Unrechtes getan.«</vt:lpstr>
      <vt:lpstr>Dann sagte er: »Jesus, denk an mich, wenn du deine Herrschaft als König antrittst!«</vt:lpstr>
      <vt:lpstr>Jesus antwortete ihm: »Ich sage dir: Heute noch wirst du mit mir im Paradies sein.«</vt:lpstr>
      <vt:lpstr>I. Jesus liebt seine Peiniger</vt:lpstr>
      <vt:lpstr>Einige begannen, Jesus anzuspucken; sie verhüllten ihm das Gesicht, schlugen ihn mit Fäusten und sagten: »Du bist doch ein Prophet! Sag uns, wer es war!« Auch die Diener des Hohen Rates schlugen ihn.</vt:lpstr>
      <vt:lpstr>Sie riefen ihm zu: »Es lebe der König der Juden!« Sie schlugen ihm mit einem Stock auf den Kopf, spuckten ihn an und warfen sich vor ihm auf die Knie, um ihm zu huldigen.</vt:lpstr>
      <vt:lpstr>„Jetzt ist eure Stunde gekommen, jetzt übt die Finsternis ihre Macht aus.“</vt:lpstr>
      <vt:lpstr>„Ich bin gekommen, um auf der Erde ein Feuer anzuzünden; ich wünschte, es würde schon brennen! Aber vor mir steht eine Taufe, mit der ich noch getauft werden muss, und wie schwer ist mir das Herz, bis sie vollzogen ist!“</vt:lpstr>
      <vt:lpstr>„Vater, vergib ihnen, denn sie wissen nicht, was sie tun.“</vt:lpstr>
      <vt:lpstr>„Liebt eure Feinde; tut denen Gutes, die euch hassen; segnet die, die euch verfluchen; betet für die, die euch Böses tun.“</vt:lpstr>
      <vt:lpstr>„Man verflucht uns, aber wir segnen; man verfolgt uns, aber wir geben nicht auf. Auf Beleidigungen reagieren wir mit freundlichen Worten. Die Welt behandelt uns, als wären wir Abfall; wir sind der Abschaum der Gesellschaft – und daran hat sich bis heute nichts geändert.“</vt:lpstr>
      <vt:lpstr>II. Jesus lässt sich demütigen</vt:lpstr>
      <vt:lpstr>„Anderen hat er geholfen; soll er sich doch jetzt selbst helfen, wenn er der von Gott gesandte Messias ist, der Auserwählte!“</vt:lpstr>
      <vt:lpstr>„Wenn du der König der Juden bist, dann hilf dir selbst!“</vt:lpstr>
      <vt:lpstr>„Glaubst du nicht, dass ich meinen Vater um Hilfe bitten könnte und dass er mir sofort mehr als zwölf Legionen Engel zur Seite stellen würde?“</vt:lpstr>
      <vt:lpstr>„Wie würden sich dann aber die Voraussagen der Schrift erfüllen, nach denen es so geschehen muss?“</vt:lpstr>
      <vt:lpstr>„Jesus erniedrigte sich noch mehr: Im Gehorsam gegenüber Gott nahm er sogar den Tod auf sich; er starb am Kreuz wie ein Verbrecher.“</vt:lpstr>
      <vt:lpstr>III. Jesus vergibt gern und sofort</vt:lpstr>
      <vt:lpstr>„Auch die Männer, die mit ihm gekreuzigt worden waren, beschimpften ihn.“</vt:lpstr>
      <vt:lpstr>„Du bist doch der Messias, oder nicht? Dann hilf dir selbst, und hilf auch uns!“</vt:lpstr>
      <vt:lpstr>„Fürchtest du Gott auch jetzt noch nicht, wo du doch ebenso schlimm bestraft worden bist wie dieser Mann und wie ich?“</vt:lpstr>
      <vt:lpstr>„Dabei werden wir zu Recht bestraft; wir bekommen den Lohn für das, was wir getan haben. Er aber hat nichts Unrechtes getan.“</vt:lpstr>
      <vt:lpstr>„Jesus, denk an mich, wenn du deine Herrschaft als König antrittst!“</vt:lpstr>
      <vt:lpstr>„Ich sage dir: Heute noch wirst du mit mir im Paradies sein.“</vt:lpstr>
      <vt:lpstr>„Jeder, der den Namen des Herrn anruft, wird gerettet werden.“</vt:lpstr>
      <vt:lpstr>„Wenn du also mit deinem Mund bekennst, dass Jesus der Herr ist, und mit deinem Herzen glaubst, dass Gott ihn von den Toten auferweckt hat, wirst du gerettet werden.“</vt:lpstr>
      <vt:lpstr>Schlussgedanke</vt:lpstr>
      <vt:lpstr>„Dies ist der König der Juden.“</vt:lpstr>
      <vt:lpstr>„Gott beweist uns seine Liebe dadurch, dass Christus für uns starb, als wir noch Sünder waren.“</vt:lpstr>
      <vt:lpstr>„In Wahrheit aber hat ER (Jesus) die Krankheiten auf sich genommen, die für uns bestimmt waren, und die Schmerzen erlitten, die wir verdient hatten. Wir meinten, Gott habe IHN gestraft und geschlagen.“</vt:lpstr>
      <vt:lpstr>„Doch wegen unserer Schuld wurde ER gequält und wegen unseres Ungehorsams geschlagen. Die Strafe für unsere Schuld traf IHN und wir sind gerettet. ER wurde verwundet und wir sind heil geworden.“</vt:lpstr>
      <vt:lpstr>„Wir alle waren wie Schafe, die sich verlaufen haben; jeder ging seinen eigenen Weg. IHM aber hat der HERR unsere ganze Schuld aufgeladen.“</vt:lpstr>
      <vt:lpstr>„ER wurde misshandelt, aber er trug es, ohne zu klagen. Wie ein Lamm, wenn es zum Schlachten geführt wird, wie ein Schaf, wenn es geschoren wird, duldete ER alles schweigend, ohne zu klagen.“</vt:lpstr>
      <vt:lpstr>„Mitten in der Zeit seiner Haft und seines Gerichtsverfahrens ereilte IHN der Tod. Weil sein Volk so grosse Schuld auf sich geladen hatte, wurde sein Leben ausgelöscht. Wer von den Menschen dieser Generation macht sich darüber Gedanken?“</vt:lpstr>
      <vt:lpstr>„Sie begruben IHN zwischen Verbrechern, mitten unter den Ausgestossenen, obwohl er kein Unrecht getan hatte und nie ein unwahres Wort aus seinem Mund gekommen war.“</vt:lpstr>
      <vt:lpstr>„Aber der HERR wollte IHN leiden lassen und zerschlagen. Weil ER sein Leben als Opfer für die Schuld der anderen dahingab, wird ER wieder zum Leben erweckt und wird Nachkommen haben. Durch IHN wird der Herr das Werk vollbringen, an dem er Freude hat.“</vt:lpstr>
      <vt:lpstr>„Wir alle waren wie Schafe, die sich verlaufen haben; jeder ging seinen eigenen Weg. IHM aber hat der HERR unsere ganze Schuld aufgeladen.“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Sie wissen nicht, was sie tun!- Folien</dc:title>
  <dc:creator>Jürg Birnstiel</dc:creator>
  <cp:lastModifiedBy>Me</cp:lastModifiedBy>
  <cp:revision>855</cp:revision>
  <dcterms:created xsi:type="dcterms:W3CDTF">2013-11-12T15:20:47Z</dcterms:created>
  <dcterms:modified xsi:type="dcterms:W3CDTF">2019-07-12T18:06:23Z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TC102037911031</vt:lpwstr>
  </property>
</Properties>
</file>