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58"/>
  </p:notesMasterIdLst>
  <p:sldIdLst>
    <p:sldId id="256" r:id="rId3"/>
    <p:sldId id="1127" r:id="rId4"/>
    <p:sldId id="1128" r:id="rId5"/>
    <p:sldId id="1129" r:id="rId6"/>
    <p:sldId id="1130" r:id="rId7"/>
    <p:sldId id="1131" r:id="rId8"/>
    <p:sldId id="1132" r:id="rId9"/>
    <p:sldId id="1133" r:id="rId10"/>
    <p:sldId id="1134" r:id="rId11"/>
    <p:sldId id="1135" r:id="rId12"/>
    <p:sldId id="1136" r:id="rId13"/>
    <p:sldId id="1137" r:id="rId14"/>
    <p:sldId id="1138" r:id="rId15"/>
    <p:sldId id="1139" r:id="rId16"/>
    <p:sldId id="430" r:id="rId17"/>
    <p:sldId id="1141" r:id="rId18"/>
    <p:sldId id="1061" r:id="rId19"/>
    <p:sldId id="1140" r:id="rId20"/>
    <p:sldId id="1115" r:id="rId21"/>
    <p:sldId id="1116" r:id="rId22"/>
    <p:sldId id="1142" r:id="rId23"/>
    <p:sldId id="1143" r:id="rId24"/>
    <p:sldId id="1144" r:id="rId25"/>
    <p:sldId id="1145" r:id="rId26"/>
    <p:sldId id="1146" r:id="rId27"/>
    <p:sldId id="1147" r:id="rId28"/>
    <p:sldId id="1148" r:id="rId29"/>
    <p:sldId id="1149" r:id="rId30"/>
    <p:sldId id="1150" r:id="rId31"/>
    <p:sldId id="1151" r:id="rId32"/>
    <p:sldId id="1152" r:id="rId33"/>
    <p:sldId id="1153" r:id="rId34"/>
    <p:sldId id="1154" r:id="rId35"/>
    <p:sldId id="1156" r:id="rId36"/>
    <p:sldId id="1113" r:id="rId37"/>
    <p:sldId id="1112" r:id="rId38"/>
    <p:sldId id="1117" r:id="rId39"/>
    <p:sldId id="1155" r:id="rId40"/>
    <p:sldId id="1157" r:id="rId41"/>
    <p:sldId id="1118" r:id="rId42"/>
    <p:sldId id="1158" r:id="rId43"/>
    <p:sldId id="1159" r:id="rId44"/>
    <p:sldId id="1160" r:id="rId45"/>
    <p:sldId id="1161" r:id="rId46"/>
    <p:sldId id="1071" r:id="rId47"/>
    <p:sldId id="263" r:id="rId48"/>
    <p:sldId id="1124" r:id="rId49"/>
    <p:sldId id="1121" r:id="rId50"/>
    <p:sldId id="1162" r:id="rId51"/>
    <p:sldId id="1163" r:id="rId52"/>
    <p:sldId id="1164" r:id="rId53"/>
    <p:sldId id="1165" r:id="rId54"/>
    <p:sldId id="1166" r:id="rId55"/>
    <p:sldId id="1167" r:id="rId56"/>
    <p:sldId id="325" r:id="rId57"/>
  </p:sldIdLst>
  <p:sldSz cx="9144000" cy="6858000" type="screen4x3"/>
  <p:notesSz cx="6858000" cy="9144000"/>
  <p:defaultTextStyle>
    <a:defPPr>
      <a:defRPr lang="de-CH"/>
    </a:defPPr>
    <a:lvl1pPr algn="l" rtl="0" fontAlgn="base">
      <a:spcBef>
        <a:spcPct val="0"/>
      </a:spcBef>
      <a:spcAft>
        <a:spcPct val="0"/>
      </a:spcAft>
      <a:defRPr sz="4800" kern="1200">
        <a:solidFill>
          <a:schemeClr val="tx1"/>
        </a:solidFill>
        <a:latin typeface="Arial" charset="0"/>
        <a:ea typeface="+mn-ea"/>
        <a:cs typeface="+mn-cs"/>
      </a:defRPr>
    </a:lvl1pPr>
    <a:lvl2pPr marL="457200" algn="l" rtl="0" fontAlgn="base">
      <a:spcBef>
        <a:spcPct val="0"/>
      </a:spcBef>
      <a:spcAft>
        <a:spcPct val="0"/>
      </a:spcAft>
      <a:defRPr sz="4800" kern="1200">
        <a:solidFill>
          <a:schemeClr val="tx1"/>
        </a:solidFill>
        <a:latin typeface="Arial" charset="0"/>
        <a:ea typeface="+mn-ea"/>
        <a:cs typeface="+mn-cs"/>
      </a:defRPr>
    </a:lvl2pPr>
    <a:lvl3pPr marL="914400" algn="l" rtl="0" fontAlgn="base">
      <a:spcBef>
        <a:spcPct val="0"/>
      </a:spcBef>
      <a:spcAft>
        <a:spcPct val="0"/>
      </a:spcAft>
      <a:defRPr sz="4800" kern="1200">
        <a:solidFill>
          <a:schemeClr val="tx1"/>
        </a:solidFill>
        <a:latin typeface="Arial" charset="0"/>
        <a:ea typeface="+mn-ea"/>
        <a:cs typeface="+mn-cs"/>
      </a:defRPr>
    </a:lvl3pPr>
    <a:lvl4pPr marL="1371600" algn="l" rtl="0" fontAlgn="base">
      <a:spcBef>
        <a:spcPct val="0"/>
      </a:spcBef>
      <a:spcAft>
        <a:spcPct val="0"/>
      </a:spcAft>
      <a:defRPr sz="4800" kern="1200">
        <a:solidFill>
          <a:schemeClr val="tx1"/>
        </a:solidFill>
        <a:latin typeface="Arial" charset="0"/>
        <a:ea typeface="+mn-ea"/>
        <a:cs typeface="+mn-cs"/>
      </a:defRPr>
    </a:lvl4pPr>
    <a:lvl5pPr marL="1828800" algn="l" rtl="0" fontAlgn="base">
      <a:spcBef>
        <a:spcPct val="0"/>
      </a:spcBef>
      <a:spcAft>
        <a:spcPct val="0"/>
      </a:spcAft>
      <a:defRPr sz="4800" kern="1200">
        <a:solidFill>
          <a:schemeClr val="tx1"/>
        </a:solidFill>
        <a:latin typeface="Arial" charset="0"/>
        <a:ea typeface="+mn-ea"/>
        <a:cs typeface="+mn-cs"/>
      </a:defRPr>
    </a:lvl5pPr>
    <a:lvl6pPr marL="2286000" algn="l" defTabSz="914400" rtl="0" eaLnBrk="1" latinLnBrk="0" hangingPunct="1">
      <a:defRPr sz="4800" kern="1200">
        <a:solidFill>
          <a:schemeClr val="tx1"/>
        </a:solidFill>
        <a:latin typeface="Arial" charset="0"/>
        <a:ea typeface="+mn-ea"/>
        <a:cs typeface="+mn-cs"/>
      </a:defRPr>
    </a:lvl6pPr>
    <a:lvl7pPr marL="2743200" algn="l" defTabSz="914400" rtl="0" eaLnBrk="1" latinLnBrk="0" hangingPunct="1">
      <a:defRPr sz="4800" kern="1200">
        <a:solidFill>
          <a:schemeClr val="tx1"/>
        </a:solidFill>
        <a:latin typeface="Arial" charset="0"/>
        <a:ea typeface="+mn-ea"/>
        <a:cs typeface="+mn-cs"/>
      </a:defRPr>
    </a:lvl7pPr>
    <a:lvl8pPr marL="3200400" algn="l" defTabSz="914400" rtl="0" eaLnBrk="1" latinLnBrk="0" hangingPunct="1">
      <a:defRPr sz="4800" kern="1200">
        <a:solidFill>
          <a:schemeClr val="tx1"/>
        </a:solidFill>
        <a:latin typeface="Arial" charset="0"/>
        <a:ea typeface="+mn-ea"/>
        <a:cs typeface="+mn-cs"/>
      </a:defRPr>
    </a:lvl8pPr>
    <a:lvl9pPr marL="3657600" algn="l" defTabSz="914400" rtl="0" eaLnBrk="1" latinLnBrk="0" hangingPunct="1">
      <a:defRPr sz="4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000066"/>
    <a:srgbClr val="CC0000"/>
    <a:srgbClr val="FFFF00"/>
    <a:srgbClr val="FFCC00"/>
    <a:srgbClr val="A50021"/>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74" autoAdjust="0"/>
    <p:restoredTop sz="90221" autoAdjust="0"/>
  </p:normalViewPr>
  <p:slideViewPr>
    <p:cSldViewPr>
      <p:cViewPr varScale="1">
        <p:scale>
          <a:sx n="119" d="100"/>
          <a:sy n="119" d="100"/>
        </p:scale>
        <p:origin x="-141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67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4167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de-DE"/>
          </a:p>
        </p:txBody>
      </p:sp>
      <p:sp>
        <p:nvSpPr>
          <p:cNvPr id="4167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167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167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de-DE"/>
          </a:p>
        </p:txBody>
      </p:sp>
      <p:sp>
        <p:nvSpPr>
          <p:cNvPr id="4167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4958D01-972E-4402-9164-DD11B4DE034A}" type="slidenum">
              <a:rPr lang="de-DE"/>
              <a:pPr/>
              <a:t>‹Nr.›</a:t>
            </a:fld>
            <a:endParaRPr lang="de-DE"/>
          </a:p>
        </p:txBody>
      </p:sp>
    </p:spTree>
    <p:extLst>
      <p:ext uri="{BB962C8B-B14F-4D97-AF65-F5344CB8AC3E}">
        <p14:creationId xmlns:p14="http://schemas.microsoft.com/office/powerpoint/2010/main" val="347457598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2133600"/>
            <a:ext cx="6705600" cy="1905000"/>
          </a:xfrm>
        </p:spPr>
        <p:txBody>
          <a:bodyPr/>
          <a:lstStyle>
            <a:lvl1pPr>
              <a:defRPr sz="4400"/>
            </a:lvl1pPr>
          </a:lstStyle>
          <a:p>
            <a:r>
              <a:rPr lang="de-CH"/>
              <a:t>Titelmasterformat durch Klicken bearbeiten</a:t>
            </a:r>
          </a:p>
        </p:txBody>
      </p:sp>
      <p:sp>
        <p:nvSpPr>
          <p:cNvPr id="3075" name="Rectangle 3"/>
          <p:cNvSpPr>
            <a:spLocks noGrp="1" noChangeArrowheads="1"/>
          </p:cNvSpPr>
          <p:nvPr>
            <p:ph type="subTitle" idx="1"/>
          </p:nvPr>
        </p:nvSpPr>
        <p:spPr>
          <a:xfrm>
            <a:off x="1143000" y="4419600"/>
            <a:ext cx="6858000" cy="1601788"/>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r>
              <a:rPr lang="de-CH"/>
              <a:t>Formatvorlage des Untertitelmasters durch Klicken bearbeiten</a:t>
            </a:r>
          </a:p>
        </p:txBody>
      </p:sp>
      <p:sp>
        <p:nvSpPr>
          <p:cNvPr id="3076" name="Rectangle 4"/>
          <p:cNvSpPr>
            <a:spLocks noGrp="1" noChangeArrowheads="1"/>
          </p:cNvSpPr>
          <p:nvPr>
            <p:ph type="dt" sz="half" idx="2"/>
          </p:nvPr>
        </p:nvSpPr>
        <p:spPr>
          <a:xfrm>
            <a:off x="228600" y="6248400"/>
            <a:ext cx="1905000" cy="457200"/>
          </a:xfrm>
        </p:spPr>
        <p:txBody>
          <a:bodyPr/>
          <a:lstStyle>
            <a:lvl1pPr>
              <a:defRPr/>
            </a:lvl1pPr>
          </a:lstStyle>
          <a:p>
            <a:endParaRPr lang="de-CH"/>
          </a:p>
        </p:txBody>
      </p:sp>
      <p:sp>
        <p:nvSpPr>
          <p:cNvPr id="3077" name="Rectangle 5"/>
          <p:cNvSpPr>
            <a:spLocks noGrp="1" noChangeArrowheads="1"/>
          </p:cNvSpPr>
          <p:nvPr>
            <p:ph type="ftr" sz="quarter" idx="3"/>
          </p:nvPr>
        </p:nvSpPr>
        <p:spPr>
          <a:xfrm>
            <a:off x="2362200" y="6248400"/>
            <a:ext cx="4343400" cy="457200"/>
          </a:xfrm>
        </p:spPr>
        <p:txBody>
          <a:bodyPr/>
          <a:lstStyle>
            <a:lvl1pPr>
              <a:defRPr/>
            </a:lvl1pPr>
          </a:lstStyle>
          <a:p>
            <a:endParaRPr lang="de-CH"/>
          </a:p>
        </p:txBody>
      </p:sp>
      <p:sp>
        <p:nvSpPr>
          <p:cNvPr id="3078" name="Rectangle 6"/>
          <p:cNvSpPr>
            <a:spLocks noGrp="1" noChangeArrowheads="1"/>
          </p:cNvSpPr>
          <p:nvPr>
            <p:ph type="sldNum" sz="quarter" idx="4"/>
          </p:nvPr>
        </p:nvSpPr>
        <p:spPr>
          <a:xfrm>
            <a:off x="7010400" y="6248400"/>
            <a:ext cx="1905000" cy="457200"/>
          </a:xfrm>
        </p:spPr>
        <p:txBody>
          <a:bodyPr/>
          <a:lstStyle>
            <a:lvl1pPr>
              <a:defRPr/>
            </a:lvl1pPr>
          </a:lstStyle>
          <a:p>
            <a:fld id="{25F393E1-9487-40D9-9C76-FDBAC8790A90}" type="slidenum">
              <a:rPr lang="de-CH"/>
              <a:pPr/>
              <a:t>‹Nr.›</a:t>
            </a:fld>
            <a:endParaRPr lang="de-CH"/>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83119B74-C38A-4131-9B94-4B0FE25040F2}" type="slidenum">
              <a:rPr lang="de-CH"/>
              <a:pPr/>
              <a:t>‹Nr.›</a:t>
            </a:fld>
            <a:endParaRPr lang="de-CH"/>
          </a:p>
        </p:txBody>
      </p:sp>
    </p:spTree>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C7C8A486-E23A-455A-A7E6-DB79AC8C944D}" type="slidenum">
              <a:rPr lang="de-CH"/>
              <a:pPr/>
              <a:t>‹Nr.›</a:t>
            </a:fld>
            <a:endParaRPr lang="de-CH"/>
          </a:p>
        </p:txBody>
      </p:sp>
    </p:spTree>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77538" name="Rectangle 2"/>
          <p:cNvSpPr>
            <a:spLocks noGrp="1" noChangeArrowheads="1"/>
          </p:cNvSpPr>
          <p:nvPr>
            <p:ph type="ctrTitle"/>
          </p:nvPr>
        </p:nvSpPr>
        <p:spPr>
          <a:xfrm>
            <a:off x="1219200" y="2133600"/>
            <a:ext cx="6705600" cy="1905000"/>
          </a:xfrm>
        </p:spPr>
        <p:txBody>
          <a:bodyPr/>
          <a:lstStyle>
            <a:lvl1pPr algn="ctr">
              <a:defRPr sz="4400"/>
            </a:lvl1pPr>
          </a:lstStyle>
          <a:p>
            <a:r>
              <a:rPr lang="de-CH"/>
              <a:t>Titelmasterformat durch Klicken bearbeiten</a:t>
            </a:r>
          </a:p>
        </p:txBody>
      </p:sp>
      <p:sp>
        <p:nvSpPr>
          <p:cNvPr id="577539" name="Rectangle 3"/>
          <p:cNvSpPr>
            <a:spLocks noGrp="1" noChangeArrowheads="1"/>
          </p:cNvSpPr>
          <p:nvPr>
            <p:ph type="subTitle" idx="1"/>
          </p:nvPr>
        </p:nvSpPr>
        <p:spPr>
          <a:xfrm>
            <a:off x="1143000" y="4419600"/>
            <a:ext cx="6858000" cy="685800"/>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r>
              <a:rPr lang="de-CH"/>
              <a:t>Formatvorlage des Untertitelmasters durch Klicken bearbeiten</a:t>
            </a:r>
          </a:p>
        </p:txBody>
      </p:sp>
      <p:sp>
        <p:nvSpPr>
          <p:cNvPr id="577540" name="Rectangle 4"/>
          <p:cNvSpPr>
            <a:spLocks noGrp="1" noChangeArrowheads="1"/>
          </p:cNvSpPr>
          <p:nvPr>
            <p:ph type="dt" sz="half" idx="2"/>
          </p:nvPr>
        </p:nvSpPr>
        <p:spPr>
          <a:xfrm>
            <a:off x="228600" y="6248400"/>
            <a:ext cx="1905000" cy="457200"/>
          </a:xfrm>
          <a:effectLst>
            <a:outerShdw dist="35921" dir="2700000" algn="ctr" rotWithShape="0">
              <a:srgbClr val="000000"/>
            </a:outerShdw>
          </a:effectLst>
        </p:spPr>
        <p:txBody>
          <a:bodyPr/>
          <a:lstStyle>
            <a:lvl1pPr>
              <a:defRPr>
                <a:solidFill>
                  <a:srgbClr val="FFFFFF"/>
                </a:solidFill>
                <a:latin typeface="+mj-lt"/>
              </a:defRPr>
            </a:lvl1pPr>
          </a:lstStyle>
          <a:p>
            <a:endParaRPr lang="de-CH"/>
          </a:p>
        </p:txBody>
      </p:sp>
      <p:sp>
        <p:nvSpPr>
          <p:cNvPr id="577541" name="Rectangle 5"/>
          <p:cNvSpPr>
            <a:spLocks noGrp="1" noChangeArrowheads="1"/>
          </p:cNvSpPr>
          <p:nvPr>
            <p:ph type="ftr" sz="quarter" idx="3"/>
          </p:nvPr>
        </p:nvSpPr>
        <p:spPr>
          <a:xfrm>
            <a:off x="2362200" y="6248400"/>
            <a:ext cx="4343400" cy="457200"/>
          </a:xfrm>
          <a:effectLst>
            <a:outerShdw dist="35921" dir="2700000" algn="ctr" rotWithShape="0">
              <a:srgbClr val="000000"/>
            </a:outerShdw>
          </a:effectLst>
        </p:spPr>
        <p:txBody>
          <a:bodyPr/>
          <a:lstStyle>
            <a:lvl1pPr>
              <a:defRPr>
                <a:solidFill>
                  <a:srgbClr val="FFFFFF"/>
                </a:solidFill>
              </a:defRPr>
            </a:lvl1pPr>
          </a:lstStyle>
          <a:p>
            <a:endParaRPr lang="de-CH"/>
          </a:p>
        </p:txBody>
      </p:sp>
      <p:sp>
        <p:nvSpPr>
          <p:cNvPr id="577542" name="Rectangle 6"/>
          <p:cNvSpPr>
            <a:spLocks noGrp="1" noChangeArrowheads="1"/>
          </p:cNvSpPr>
          <p:nvPr>
            <p:ph type="sldNum" sz="quarter" idx="4"/>
          </p:nvPr>
        </p:nvSpPr>
        <p:spPr>
          <a:xfrm>
            <a:off x="7010400" y="6248400"/>
            <a:ext cx="1905000" cy="457200"/>
          </a:xfrm>
          <a:effectLst>
            <a:outerShdw dist="35921" dir="2700000" algn="ctr" rotWithShape="0">
              <a:srgbClr val="000000"/>
            </a:outerShdw>
          </a:effectLst>
        </p:spPr>
        <p:txBody>
          <a:bodyPr/>
          <a:lstStyle>
            <a:lvl1pPr>
              <a:defRPr>
                <a:solidFill>
                  <a:srgbClr val="FFFFFF"/>
                </a:solidFill>
              </a:defRPr>
            </a:lvl1pPr>
          </a:lstStyle>
          <a:p>
            <a:fld id="{BBFF152F-9BEA-4068-8452-A3F63F34C830}" type="slidenum">
              <a:rPr lang="de-CH"/>
              <a:pPr/>
              <a:t>‹Nr.›</a:t>
            </a:fld>
            <a:endParaRPr lang="de-CH"/>
          </a:p>
        </p:txBody>
      </p:sp>
    </p:spTree>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347E7AF3-792F-4E6F-9D4A-9A7BC65D7539}" type="slidenum">
              <a:rPr lang="de-CH"/>
              <a:pPr/>
              <a:t>‹Nr.›</a:t>
            </a:fld>
            <a:endParaRPr lang="de-CH"/>
          </a:p>
        </p:txBody>
      </p:sp>
    </p:spTree>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DF1C33F8-BF06-4C47-AFDA-4D317CE37094}" type="slidenum">
              <a:rPr lang="de-CH"/>
              <a:pPr/>
              <a:t>‹Nr.›</a:t>
            </a:fld>
            <a:endParaRPr lang="de-CH"/>
          </a:p>
        </p:txBody>
      </p:sp>
    </p:spTree>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FABC3E8-6E4D-4023-A29B-E8A99CAD0D6A}" type="slidenum">
              <a:rPr lang="de-CH"/>
              <a:pPr/>
              <a:t>‹Nr.›</a:t>
            </a:fld>
            <a:endParaRPr lang="de-CH"/>
          </a:p>
        </p:txBody>
      </p:sp>
    </p:spTree>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132D63E5-2428-4584-A66E-BD0A356B507C}" type="slidenum">
              <a:rPr lang="de-CH"/>
              <a:pPr/>
              <a:t>‹Nr.›</a:t>
            </a:fld>
            <a:endParaRPr lang="de-CH"/>
          </a:p>
        </p:txBody>
      </p:sp>
    </p:spTree>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F7F6694E-C5FC-400A-8CCD-13567B6A2C99}" type="slidenum">
              <a:rPr lang="de-CH"/>
              <a:pPr/>
              <a:t>‹Nr.›</a:t>
            </a:fld>
            <a:endParaRPr lang="de-CH"/>
          </a:p>
        </p:txBody>
      </p:sp>
    </p:spTree>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D739EE07-5CF3-4F35-B4FA-6C37A157B5C5}" type="slidenum">
              <a:rPr lang="de-CH"/>
              <a:pPr/>
              <a:t>‹Nr.›</a:t>
            </a:fld>
            <a:endParaRPr lang="de-CH"/>
          </a:p>
        </p:txBody>
      </p:sp>
    </p:spTree>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72F3AC9-8114-42A1-AF08-B95C1D51D948}" type="slidenum">
              <a:rPr lang="de-CH"/>
              <a:pPr/>
              <a:t>‹Nr.›</a:t>
            </a:fld>
            <a:endParaRPr lang="de-CH"/>
          </a:p>
        </p:txBody>
      </p:sp>
    </p:spTree>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C2766B09-46DA-4FF9-87CE-945CFF60FE01}" type="slidenum">
              <a:rPr lang="de-CH"/>
              <a:pPr/>
              <a:t>‹Nr.›</a:t>
            </a:fld>
            <a:endParaRPr lang="de-CH"/>
          </a:p>
        </p:txBody>
      </p:sp>
    </p:spTree>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CDBB9EDA-7C9B-43EB-8FDC-A4B3A9E68B4E}" type="slidenum">
              <a:rPr lang="de-CH"/>
              <a:pPr/>
              <a:t>‹Nr.›</a:t>
            </a:fld>
            <a:endParaRPr lang="de-CH"/>
          </a:p>
        </p:txBody>
      </p:sp>
    </p:spTree>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D5F7F82E-B705-4ABD-A4F9-77862BF976A7}" type="slidenum">
              <a:rPr lang="de-CH"/>
              <a:pPr/>
              <a:t>‹Nr.›</a:t>
            </a:fld>
            <a:endParaRPr lang="de-CH"/>
          </a:p>
        </p:txBody>
      </p:sp>
    </p:spTree>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59B3BBB2-80F8-497E-8171-DDCE858453CC}" type="slidenum">
              <a:rPr lang="de-CH"/>
              <a:pPr/>
              <a:t>‹Nr.›</a:t>
            </a:fld>
            <a:endParaRPr lang="de-CH"/>
          </a:p>
        </p:txBody>
      </p:sp>
    </p:spTree>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1DB4DA10-6943-4C58-A7AB-56B75E638A66}" type="slidenum">
              <a:rPr lang="de-CH"/>
              <a:pPr/>
              <a:t>‹Nr.›</a:t>
            </a:fld>
            <a:endParaRPr lang="de-CH"/>
          </a:p>
        </p:txBody>
      </p:sp>
    </p:spTree>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700E91A1-03F5-4FF5-8FB3-4474B5F69D7D}" type="slidenum">
              <a:rPr lang="de-CH"/>
              <a:pPr/>
              <a:t>‹Nr.›</a:t>
            </a:fld>
            <a:endParaRPr lang="de-CH"/>
          </a:p>
        </p:txBody>
      </p:sp>
    </p:spTree>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84B053EA-48A0-4B2A-84FA-23BF88760EA3}" type="slidenum">
              <a:rPr lang="de-CH"/>
              <a:pPr/>
              <a:t>‹Nr.›</a:t>
            </a:fld>
            <a:endParaRPr lang="de-CH"/>
          </a:p>
        </p:txBody>
      </p:sp>
    </p:spTree>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FD146C39-8166-461F-9688-D7225C3052E9}" type="slidenum">
              <a:rPr lang="de-CH"/>
              <a:pPr/>
              <a:t>‹Nr.›</a:t>
            </a:fld>
            <a:endParaRPr lang="de-CH"/>
          </a:p>
        </p:txBody>
      </p:sp>
    </p:spTree>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2883A76C-AFF5-486F-86CB-9F31A316CDD3}" type="slidenum">
              <a:rPr lang="de-CH"/>
              <a:pPr/>
              <a:t>‹Nr.›</a:t>
            </a:fld>
            <a:endParaRPr lang="de-CH"/>
          </a:p>
        </p:txBody>
      </p:sp>
    </p:spTree>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C16B11CF-0331-499B-9C1A-8C95435600E0}" type="slidenum">
              <a:rPr lang="de-CH"/>
              <a:pPr/>
              <a:t>‹Nr.›</a:t>
            </a:fld>
            <a:endParaRPr lang="de-CH"/>
          </a:p>
        </p:txBody>
      </p:sp>
    </p:spTree>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AFF1AD0D-4238-4C8E-BD4C-0C8B17F25E16}" type="slidenum">
              <a:rPr lang="de-CH"/>
              <a:pPr/>
              <a:t>‹Nr.›</a:t>
            </a:fld>
            <a:endParaRPr lang="de-CH"/>
          </a:p>
        </p:txBody>
      </p:sp>
    </p:spTree>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304800"/>
            <a:ext cx="6400800" cy="14478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027" name="Rectangle 3"/>
          <p:cNvSpPr>
            <a:spLocks noGrp="1" noChangeArrowheads="1"/>
          </p:cNvSpPr>
          <p:nvPr>
            <p:ph type="body" idx="1"/>
          </p:nvPr>
        </p:nvSpPr>
        <p:spPr bwMode="auto">
          <a:xfrm>
            <a:off x="2133600" y="1981200"/>
            <a:ext cx="64008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21336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endParaRPr lang="de-CH"/>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1030" name="Rectangle 6"/>
          <p:cNvSpPr>
            <a:spLocks noGrp="1" noChangeArrowheads="1"/>
          </p:cNvSpPr>
          <p:nvPr>
            <p:ph type="sldNum" sz="quarter" idx="4"/>
          </p:nvPr>
        </p:nvSpPr>
        <p:spPr bwMode="auto">
          <a:xfrm>
            <a:off x="7239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DBB2C524-66E9-46E2-9E72-642CB209CE0E}"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spd="slow">
    <p:wipe dir="r"/>
  </p:transition>
  <p:txStyles>
    <p:titleStyle>
      <a:lvl1pPr algn="ctr" rtl="0" fontAlgn="base">
        <a:lnSpc>
          <a:spcPct val="80000"/>
        </a:lnSpc>
        <a:spcBef>
          <a:spcPct val="0"/>
        </a:spcBef>
        <a:spcAft>
          <a:spcPct val="0"/>
        </a:spcAft>
        <a:defRPr sz="4000">
          <a:solidFill>
            <a:srgbClr val="FFFFFF"/>
          </a:solidFill>
          <a:latin typeface="+mj-lt"/>
          <a:ea typeface="+mj-ea"/>
          <a:cs typeface="+mj-cs"/>
        </a:defRPr>
      </a:lvl1pPr>
      <a:lvl2pPr algn="ctr" rtl="0" fontAlgn="base">
        <a:lnSpc>
          <a:spcPct val="80000"/>
        </a:lnSpc>
        <a:spcBef>
          <a:spcPct val="0"/>
        </a:spcBef>
        <a:spcAft>
          <a:spcPct val="0"/>
        </a:spcAft>
        <a:defRPr sz="4000">
          <a:solidFill>
            <a:srgbClr val="FFFFFF"/>
          </a:solidFill>
          <a:latin typeface="Arial Rounded MT Bold" pitchFamily="34" charset="0"/>
        </a:defRPr>
      </a:lvl2pPr>
      <a:lvl3pPr algn="ctr" rtl="0" fontAlgn="base">
        <a:lnSpc>
          <a:spcPct val="80000"/>
        </a:lnSpc>
        <a:spcBef>
          <a:spcPct val="0"/>
        </a:spcBef>
        <a:spcAft>
          <a:spcPct val="0"/>
        </a:spcAft>
        <a:defRPr sz="4000">
          <a:solidFill>
            <a:srgbClr val="FFFFFF"/>
          </a:solidFill>
          <a:latin typeface="Arial Rounded MT Bold" pitchFamily="34" charset="0"/>
        </a:defRPr>
      </a:lvl3pPr>
      <a:lvl4pPr algn="ctr" rtl="0" fontAlgn="base">
        <a:lnSpc>
          <a:spcPct val="80000"/>
        </a:lnSpc>
        <a:spcBef>
          <a:spcPct val="0"/>
        </a:spcBef>
        <a:spcAft>
          <a:spcPct val="0"/>
        </a:spcAft>
        <a:defRPr sz="4000">
          <a:solidFill>
            <a:srgbClr val="FFFFFF"/>
          </a:solidFill>
          <a:latin typeface="Arial Rounded MT Bold" pitchFamily="34" charset="0"/>
        </a:defRPr>
      </a:lvl4pPr>
      <a:lvl5pPr algn="ctr" rtl="0" fontAlgn="base">
        <a:lnSpc>
          <a:spcPct val="80000"/>
        </a:lnSpc>
        <a:spcBef>
          <a:spcPct val="0"/>
        </a:spcBef>
        <a:spcAft>
          <a:spcPct val="0"/>
        </a:spcAft>
        <a:defRPr sz="4000">
          <a:solidFill>
            <a:srgbClr val="FFFFFF"/>
          </a:solidFill>
          <a:latin typeface="Arial Rounded MT Bold" pitchFamily="34" charset="0"/>
        </a:defRPr>
      </a:lvl5pPr>
      <a:lvl6pPr marL="457200" algn="ctr" rtl="0" fontAlgn="base">
        <a:lnSpc>
          <a:spcPct val="80000"/>
        </a:lnSpc>
        <a:spcBef>
          <a:spcPct val="0"/>
        </a:spcBef>
        <a:spcAft>
          <a:spcPct val="0"/>
        </a:spcAft>
        <a:defRPr sz="4000">
          <a:solidFill>
            <a:srgbClr val="FFFFFF"/>
          </a:solidFill>
          <a:latin typeface="Arial Rounded MT Bold" pitchFamily="34" charset="0"/>
        </a:defRPr>
      </a:lvl6pPr>
      <a:lvl7pPr marL="914400" algn="ctr" rtl="0" fontAlgn="base">
        <a:lnSpc>
          <a:spcPct val="80000"/>
        </a:lnSpc>
        <a:spcBef>
          <a:spcPct val="0"/>
        </a:spcBef>
        <a:spcAft>
          <a:spcPct val="0"/>
        </a:spcAft>
        <a:defRPr sz="4000">
          <a:solidFill>
            <a:srgbClr val="FFFFFF"/>
          </a:solidFill>
          <a:latin typeface="Arial Rounded MT Bold" pitchFamily="34" charset="0"/>
        </a:defRPr>
      </a:lvl7pPr>
      <a:lvl8pPr marL="1371600" algn="ctr" rtl="0" fontAlgn="base">
        <a:lnSpc>
          <a:spcPct val="80000"/>
        </a:lnSpc>
        <a:spcBef>
          <a:spcPct val="0"/>
        </a:spcBef>
        <a:spcAft>
          <a:spcPct val="0"/>
        </a:spcAft>
        <a:defRPr sz="4000">
          <a:solidFill>
            <a:srgbClr val="FFFFFF"/>
          </a:solidFill>
          <a:latin typeface="Arial Rounded MT Bold" pitchFamily="34" charset="0"/>
        </a:defRPr>
      </a:lvl8pPr>
      <a:lvl9pPr marL="1828800" algn="ctr"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bwMode="auto">
          <a:xfrm>
            <a:off x="2133600" y="304800"/>
            <a:ext cx="6400800" cy="14478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576515" name="Rectangle 3"/>
          <p:cNvSpPr>
            <a:spLocks noGrp="1" noChangeArrowheads="1"/>
          </p:cNvSpPr>
          <p:nvPr>
            <p:ph type="body" idx="1"/>
          </p:nvPr>
        </p:nvSpPr>
        <p:spPr bwMode="auto">
          <a:xfrm>
            <a:off x="2133600" y="1981200"/>
            <a:ext cx="64008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576516" name="Rectangle 4"/>
          <p:cNvSpPr>
            <a:spLocks noGrp="1" noChangeArrowheads="1"/>
          </p:cNvSpPr>
          <p:nvPr>
            <p:ph type="dt" sz="half" idx="2"/>
          </p:nvPr>
        </p:nvSpPr>
        <p:spPr bwMode="auto">
          <a:xfrm>
            <a:off x="21336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endParaRPr lang="de-CH"/>
          </a:p>
        </p:txBody>
      </p:sp>
      <p:sp>
        <p:nvSpPr>
          <p:cNvPr id="576517"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576518" name="Rectangle 6"/>
          <p:cNvSpPr>
            <a:spLocks noGrp="1" noChangeArrowheads="1"/>
          </p:cNvSpPr>
          <p:nvPr>
            <p:ph type="sldNum" sz="quarter" idx="4"/>
          </p:nvPr>
        </p:nvSpPr>
        <p:spPr bwMode="auto">
          <a:xfrm>
            <a:off x="7239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4DCAD81D-9EF3-4B1D-8293-9F3F1B5D216C}"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dir="r"/>
  </p:transition>
  <p:txStyles>
    <p:titleStyle>
      <a:lvl1pPr algn="l" rtl="0" fontAlgn="base">
        <a:lnSpc>
          <a:spcPct val="80000"/>
        </a:lnSpc>
        <a:spcBef>
          <a:spcPct val="0"/>
        </a:spcBef>
        <a:spcAft>
          <a:spcPct val="0"/>
        </a:spcAft>
        <a:defRPr sz="4000">
          <a:solidFill>
            <a:srgbClr val="FFFFFF"/>
          </a:solidFill>
          <a:latin typeface="+mj-lt"/>
          <a:ea typeface="+mj-ea"/>
          <a:cs typeface="+mj-cs"/>
        </a:defRPr>
      </a:lvl1pPr>
      <a:lvl2pPr algn="l" rtl="0" fontAlgn="base">
        <a:lnSpc>
          <a:spcPct val="80000"/>
        </a:lnSpc>
        <a:spcBef>
          <a:spcPct val="0"/>
        </a:spcBef>
        <a:spcAft>
          <a:spcPct val="0"/>
        </a:spcAft>
        <a:defRPr sz="4000">
          <a:solidFill>
            <a:srgbClr val="FFFFFF"/>
          </a:solidFill>
          <a:latin typeface="Arial Rounded MT Bold" pitchFamily="34" charset="0"/>
        </a:defRPr>
      </a:lvl2pPr>
      <a:lvl3pPr algn="l" rtl="0" fontAlgn="base">
        <a:lnSpc>
          <a:spcPct val="80000"/>
        </a:lnSpc>
        <a:spcBef>
          <a:spcPct val="0"/>
        </a:spcBef>
        <a:spcAft>
          <a:spcPct val="0"/>
        </a:spcAft>
        <a:defRPr sz="4000">
          <a:solidFill>
            <a:srgbClr val="FFFFFF"/>
          </a:solidFill>
          <a:latin typeface="Arial Rounded MT Bold" pitchFamily="34" charset="0"/>
        </a:defRPr>
      </a:lvl3pPr>
      <a:lvl4pPr algn="l" rtl="0" fontAlgn="base">
        <a:lnSpc>
          <a:spcPct val="80000"/>
        </a:lnSpc>
        <a:spcBef>
          <a:spcPct val="0"/>
        </a:spcBef>
        <a:spcAft>
          <a:spcPct val="0"/>
        </a:spcAft>
        <a:defRPr sz="4000">
          <a:solidFill>
            <a:srgbClr val="FFFFFF"/>
          </a:solidFill>
          <a:latin typeface="Arial Rounded MT Bold" pitchFamily="34" charset="0"/>
        </a:defRPr>
      </a:lvl4pPr>
      <a:lvl5pPr algn="l" rtl="0" fontAlgn="base">
        <a:lnSpc>
          <a:spcPct val="80000"/>
        </a:lnSpc>
        <a:spcBef>
          <a:spcPct val="0"/>
        </a:spcBef>
        <a:spcAft>
          <a:spcPct val="0"/>
        </a:spcAft>
        <a:defRPr sz="4000">
          <a:solidFill>
            <a:srgbClr val="FFFFFF"/>
          </a:solidFill>
          <a:latin typeface="Arial Rounded MT Bold" pitchFamily="34" charset="0"/>
        </a:defRPr>
      </a:lvl5pPr>
      <a:lvl6pPr marL="457200" algn="l" rtl="0" fontAlgn="base">
        <a:lnSpc>
          <a:spcPct val="80000"/>
        </a:lnSpc>
        <a:spcBef>
          <a:spcPct val="0"/>
        </a:spcBef>
        <a:spcAft>
          <a:spcPct val="0"/>
        </a:spcAft>
        <a:defRPr sz="4000">
          <a:solidFill>
            <a:srgbClr val="FFFFFF"/>
          </a:solidFill>
          <a:latin typeface="Arial Rounded MT Bold" pitchFamily="34" charset="0"/>
        </a:defRPr>
      </a:lvl6pPr>
      <a:lvl7pPr marL="914400" algn="l" rtl="0" fontAlgn="base">
        <a:lnSpc>
          <a:spcPct val="80000"/>
        </a:lnSpc>
        <a:spcBef>
          <a:spcPct val="0"/>
        </a:spcBef>
        <a:spcAft>
          <a:spcPct val="0"/>
        </a:spcAft>
        <a:defRPr sz="4000">
          <a:solidFill>
            <a:srgbClr val="FFFFFF"/>
          </a:solidFill>
          <a:latin typeface="Arial Rounded MT Bold" pitchFamily="34" charset="0"/>
        </a:defRPr>
      </a:lvl7pPr>
      <a:lvl8pPr marL="1371600" algn="l" rtl="0" fontAlgn="base">
        <a:lnSpc>
          <a:spcPct val="80000"/>
        </a:lnSpc>
        <a:spcBef>
          <a:spcPct val="0"/>
        </a:spcBef>
        <a:spcAft>
          <a:spcPct val="0"/>
        </a:spcAft>
        <a:defRPr sz="4000">
          <a:solidFill>
            <a:srgbClr val="FFFFFF"/>
          </a:solidFill>
          <a:latin typeface="Arial Rounded MT Bold" pitchFamily="34" charset="0"/>
        </a:defRPr>
      </a:lvl8pPr>
      <a:lvl9pPr marL="1828800" algn="l"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15000" r="-15000"/>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107504" y="332656"/>
            <a:ext cx="8748713" cy="830997"/>
          </a:xfrm>
          <a:noFill/>
        </p:spPr>
        <p:txBody>
          <a:bodyPr anchor="t">
            <a:spAutoFit/>
          </a:bodyPr>
          <a:lstStyle/>
          <a:p>
            <a:pPr algn="r"/>
            <a:r>
              <a:rPr lang="de-DE" sz="6000" dirty="0">
                <a:ln>
                  <a:solidFill>
                    <a:srgbClr val="000000"/>
                  </a:solidFill>
                </a:ln>
                <a:solidFill>
                  <a:schemeClr val="bg1"/>
                </a:solidFill>
              </a:rPr>
              <a:t>Jesus </a:t>
            </a:r>
            <a:r>
              <a:rPr lang="de-DE" sz="6000" dirty="0" smtClean="0">
                <a:ln>
                  <a:solidFill>
                    <a:srgbClr val="000000"/>
                  </a:solidFill>
                </a:ln>
                <a:solidFill>
                  <a:schemeClr val="bg1"/>
                </a:solidFill>
              </a:rPr>
              <a:t>stirbt für Dich!</a:t>
            </a:r>
            <a:endParaRPr lang="de-CH" sz="6000" dirty="0">
              <a:ln>
                <a:solidFill>
                  <a:srgbClr val="000000"/>
                </a:solidFill>
              </a:ln>
              <a:solidFill>
                <a:schemeClr val="bg1"/>
              </a:solidFill>
            </a:endParaRPr>
          </a:p>
        </p:txBody>
      </p:sp>
      <p:sp>
        <p:nvSpPr>
          <p:cNvPr id="3" name="Rectangle 2"/>
          <p:cNvSpPr txBox="1">
            <a:spLocks noChangeArrowheads="1"/>
          </p:cNvSpPr>
          <p:nvPr/>
        </p:nvSpPr>
        <p:spPr bwMode="auto">
          <a:xfrm>
            <a:off x="2555776" y="4365104"/>
            <a:ext cx="6480720" cy="880241"/>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spAutoFit/>
          </a:bodyPr>
          <a:lstStyle>
            <a:lvl1pPr algn="ctr" rtl="0" fontAlgn="base">
              <a:lnSpc>
                <a:spcPct val="80000"/>
              </a:lnSpc>
              <a:spcBef>
                <a:spcPct val="0"/>
              </a:spcBef>
              <a:spcAft>
                <a:spcPct val="0"/>
              </a:spcAft>
              <a:defRPr sz="4400">
                <a:solidFill>
                  <a:srgbClr val="FFFFFF"/>
                </a:solidFill>
                <a:latin typeface="+mj-lt"/>
                <a:ea typeface="+mj-ea"/>
                <a:cs typeface="+mj-cs"/>
              </a:defRPr>
            </a:lvl1pPr>
            <a:lvl2pPr algn="ctr" rtl="0" fontAlgn="base">
              <a:lnSpc>
                <a:spcPct val="80000"/>
              </a:lnSpc>
              <a:spcBef>
                <a:spcPct val="0"/>
              </a:spcBef>
              <a:spcAft>
                <a:spcPct val="0"/>
              </a:spcAft>
              <a:defRPr sz="4000">
                <a:solidFill>
                  <a:srgbClr val="FFFFFF"/>
                </a:solidFill>
                <a:latin typeface="Arial Rounded MT Bold" pitchFamily="34" charset="0"/>
              </a:defRPr>
            </a:lvl2pPr>
            <a:lvl3pPr algn="ctr" rtl="0" fontAlgn="base">
              <a:lnSpc>
                <a:spcPct val="80000"/>
              </a:lnSpc>
              <a:spcBef>
                <a:spcPct val="0"/>
              </a:spcBef>
              <a:spcAft>
                <a:spcPct val="0"/>
              </a:spcAft>
              <a:defRPr sz="4000">
                <a:solidFill>
                  <a:srgbClr val="FFFFFF"/>
                </a:solidFill>
                <a:latin typeface="Arial Rounded MT Bold" pitchFamily="34" charset="0"/>
              </a:defRPr>
            </a:lvl3pPr>
            <a:lvl4pPr algn="ctr" rtl="0" fontAlgn="base">
              <a:lnSpc>
                <a:spcPct val="80000"/>
              </a:lnSpc>
              <a:spcBef>
                <a:spcPct val="0"/>
              </a:spcBef>
              <a:spcAft>
                <a:spcPct val="0"/>
              </a:spcAft>
              <a:defRPr sz="4000">
                <a:solidFill>
                  <a:srgbClr val="FFFFFF"/>
                </a:solidFill>
                <a:latin typeface="Arial Rounded MT Bold" pitchFamily="34" charset="0"/>
              </a:defRPr>
            </a:lvl4pPr>
            <a:lvl5pPr algn="ctr" rtl="0" fontAlgn="base">
              <a:lnSpc>
                <a:spcPct val="80000"/>
              </a:lnSpc>
              <a:spcBef>
                <a:spcPct val="0"/>
              </a:spcBef>
              <a:spcAft>
                <a:spcPct val="0"/>
              </a:spcAft>
              <a:defRPr sz="4000">
                <a:solidFill>
                  <a:srgbClr val="FFFFFF"/>
                </a:solidFill>
                <a:latin typeface="Arial Rounded MT Bold" pitchFamily="34" charset="0"/>
              </a:defRPr>
            </a:lvl5pPr>
            <a:lvl6pPr marL="457200" algn="ctr" rtl="0" fontAlgn="base">
              <a:lnSpc>
                <a:spcPct val="80000"/>
              </a:lnSpc>
              <a:spcBef>
                <a:spcPct val="0"/>
              </a:spcBef>
              <a:spcAft>
                <a:spcPct val="0"/>
              </a:spcAft>
              <a:defRPr sz="4000">
                <a:solidFill>
                  <a:srgbClr val="FFFFFF"/>
                </a:solidFill>
                <a:latin typeface="Arial Rounded MT Bold" pitchFamily="34" charset="0"/>
              </a:defRPr>
            </a:lvl6pPr>
            <a:lvl7pPr marL="914400" algn="ctr" rtl="0" fontAlgn="base">
              <a:lnSpc>
                <a:spcPct val="80000"/>
              </a:lnSpc>
              <a:spcBef>
                <a:spcPct val="0"/>
              </a:spcBef>
              <a:spcAft>
                <a:spcPct val="0"/>
              </a:spcAft>
              <a:defRPr sz="4000">
                <a:solidFill>
                  <a:srgbClr val="FFFFFF"/>
                </a:solidFill>
                <a:latin typeface="Arial Rounded MT Bold" pitchFamily="34" charset="0"/>
              </a:defRPr>
            </a:lvl7pPr>
            <a:lvl8pPr marL="1371600" algn="ctr" rtl="0" fontAlgn="base">
              <a:lnSpc>
                <a:spcPct val="80000"/>
              </a:lnSpc>
              <a:spcBef>
                <a:spcPct val="0"/>
              </a:spcBef>
              <a:spcAft>
                <a:spcPct val="0"/>
              </a:spcAft>
              <a:defRPr sz="4000">
                <a:solidFill>
                  <a:srgbClr val="FFFFFF"/>
                </a:solidFill>
                <a:latin typeface="Arial Rounded MT Bold" pitchFamily="34" charset="0"/>
              </a:defRPr>
            </a:lvl8pPr>
            <a:lvl9pPr marL="1828800" algn="ctr" rtl="0" fontAlgn="base">
              <a:lnSpc>
                <a:spcPct val="80000"/>
              </a:lnSpc>
              <a:spcBef>
                <a:spcPct val="0"/>
              </a:spcBef>
              <a:spcAft>
                <a:spcPct val="0"/>
              </a:spcAft>
              <a:defRPr sz="4000">
                <a:solidFill>
                  <a:srgbClr val="FFFFFF"/>
                </a:solidFill>
                <a:latin typeface="Arial Rounded MT Bold" pitchFamily="34" charset="0"/>
              </a:defRPr>
            </a:lvl9pPr>
          </a:lstStyle>
          <a:p>
            <a:pPr algn="r"/>
            <a:r>
              <a:rPr lang="de-DE" sz="3200" dirty="0" smtClean="0">
                <a:ln>
                  <a:solidFill>
                    <a:srgbClr val="000000"/>
                  </a:solidFill>
                </a:ln>
                <a:solidFill>
                  <a:schemeClr val="bg1"/>
                </a:solidFill>
              </a:rPr>
              <a:t>Lukas-Evangelium 23,32-49</a:t>
            </a:r>
            <a:br>
              <a:rPr lang="de-DE" sz="3200" dirty="0" smtClean="0">
                <a:ln>
                  <a:solidFill>
                    <a:srgbClr val="000000"/>
                  </a:solidFill>
                </a:ln>
                <a:solidFill>
                  <a:schemeClr val="bg1"/>
                </a:solidFill>
              </a:rPr>
            </a:br>
            <a:r>
              <a:rPr lang="de-DE" sz="3200" dirty="0" smtClean="0">
                <a:ln>
                  <a:solidFill>
                    <a:srgbClr val="000000"/>
                  </a:solidFill>
                </a:ln>
                <a:solidFill>
                  <a:schemeClr val="bg1"/>
                </a:solidFill>
              </a:rPr>
              <a:t>Gedanken zur Kreuzigung</a:t>
            </a:r>
            <a:endParaRPr lang="de-CH" sz="3200" dirty="0">
              <a:ln>
                <a:solidFill>
                  <a:srgbClr val="000000"/>
                </a:solidFill>
              </a:ln>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107504" y="44450"/>
            <a:ext cx="6552727" cy="3046988"/>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ln>
                  <a:solidFill>
                    <a:srgbClr val="000000"/>
                  </a:solidFill>
                </a:ln>
              </a:rPr>
              <a:t>Dann sagte er: »Jesus, denk an mich, wenn du deine Herrschaft als König antrittst!« Jesus antwortete ihm: »Ich sage dir: Heute noch wirst du mit mir im Paradies sein.«</a:t>
            </a:r>
          </a:p>
        </p:txBody>
      </p:sp>
      <p:sp>
        <p:nvSpPr>
          <p:cNvPr id="933891" name="Rectangle 3"/>
          <p:cNvSpPr>
            <a:spLocks noChangeArrowheads="1"/>
          </p:cNvSpPr>
          <p:nvPr/>
        </p:nvSpPr>
        <p:spPr bwMode="auto">
          <a:xfrm>
            <a:off x="1043608" y="5229200"/>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Lukas-Evangelium 23,42-43</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603035390"/>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107505" y="44450"/>
            <a:ext cx="5976664" cy="4524315"/>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ln>
                  <a:solidFill>
                    <a:srgbClr val="000000"/>
                  </a:solidFill>
                </a:ln>
              </a:rPr>
              <a:t>Inzwischen war es Mittag geworden. Eine Finsternis brach über das ganze Land herein, die bis drei Uhr nachmittags andauerte; die Sonne hatte aufgehört zu scheinen. Dann riss der Vorhang im </a:t>
            </a:r>
            <a:r>
              <a:rPr lang="de-CH" sz="3200" dirty="0" smtClean="0">
                <a:ln>
                  <a:solidFill>
                    <a:srgbClr val="000000"/>
                  </a:solidFill>
                </a:ln>
              </a:rPr>
              <a:t>Tempel</a:t>
            </a:r>
            <a:br>
              <a:rPr lang="de-CH" sz="3200" dirty="0" smtClean="0">
                <a:ln>
                  <a:solidFill>
                    <a:srgbClr val="000000"/>
                  </a:solidFill>
                </a:ln>
              </a:rPr>
            </a:br>
            <a:r>
              <a:rPr lang="de-CH" sz="3200" dirty="0" smtClean="0">
                <a:ln>
                  <a:solidFill>
                    <a:srgbClr val="000000"/>
                  </a:solidFill>
                </a:ln>
              </a:rPr>
              <a:t>mitten </a:t>
            </a:r>
            <a:r>
              <a:rPr lang="de-CH" sz="3200" dirty="0">
                <a:ln>
                  <a:solidFill>
                    <a:srgbClr val="000000"/>
                  </a:solidFill>
                </a:ln>
              </a:rPr>
              <a:t>entzwei.</a:t>
            </a:r>
          </a:p>
        </p:txBody>
      </p:sp>
      <p:sp>
        <p:nvSpPr>
          <p:cNvPr id="933891" name="Rectangle 3"/>
          <p:cNvSpPr>
            <a:spLocks noChangeArrowheads="1"/>
          </p:cNvSpPr>
          <p:nvPr/>
        </p:nvSpPr>
        <p:spPr bwMode="auto">
          <a:xfrm>
            <a:off x="1043608" y="5229200"/>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Lukas-Evangelium 23,44-45</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720229300"/>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107505" y="44450"/>
            <a:ext cx="5976664" cy="5016758"/>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ln>
                  <a:solidFill>
                    <a:srgbClr val="000000"/>
                  </a:solidFill>
                </a:ln>
              </a:rPr>
              <a:t>Jesus rief laut: »Vater, in deine Hände gebe ich meinen Geist!« Mit diesen Worten starb er. Der Hauptmann, der die Aufsicht hatte und vor dessen Augen das alles geschah, </a:t>
            </a:r>
            <a:r>
              <a:rPr lang="de-CH" sz="3200" dirty="0" smtClean="0">
                <a:ln>
                  <a:solidFill>
                    <a:srgbClr val="000000"/>
                  </a:solidFill>
                </a:ln>
              </a:rPr>
              <a:t>gab</a:t>
            </a:r>
            <a:br>
              <a:rPr lang="de-CH" sz="3200" dirty="0" smtClean="0">
                <a:ln>
                  <a:solidFill>
                    <a:srgbClr val="000000"/>
                  </a:solidFill>
                </a:ln>
              </a:rPr>
            </a:br>
            <a:r>
              <a:rPr lang="de-CH" sz="3200" dirty="0" smtClean="0">
                <a:ln>
                  <a:solidFill>
                    <a:srgbClr val="000000"/>
                  </a:solidFill>
                </a:ln>
              </a:rPr>
              <a:t>Gott </a:t>
            </a:r>
            <a:r>
              <a:rPr lang="de-CH" sz="3200" dirty="0">
                <a:ln>
                  <a:solidFill>
                    <a:srgbClr val="000000"/>
                  </a:solidFill>
                </a:ln>
              </a:rPr>
              <a:t>die Ehre. »</a:t>
            </a:r>
            <a:r>
              <a:rPr lang="de-CH" sz="3200" dirty="0" smtClean="0">
                <a:ln>
                  <a:solidFill>
                    <a:srgbClr val="000000"/>
                  </a:solidFill>
                </a:ln>
              </a:rPr>
              <a:t>Dieser</a:t>
            </a:r>
            <a:br>
              <a:rPr lang="de-CH" sz="3200" dirty="0" smtClean="0">
                <a:ln>
                  <a:solidFill>
                    <a:srgbClr val="000000"/>
                  </a:solidFill>
                </a:ln>
              </a:rPr>
            </a:br>
            <a:r>
              <a:rPr lang="de-CH" sz="3200" dirty="0" smtClean="0">
                <a:ln>
                  <a:solidFill>
                    <a:srgbClr val="000000"/>
                  </a:solidFill>
                </a:ln>
              </a:rPr>
              <a:t>Mann </a:t>
            </a:r>
            <a:r>
              <a:rPr lang="de-CH" sz="3200" dirty="0">
                <a:ln>
                  <a:solidFill>
                    <a:srgbClr val="000000"/>
                  </a:solidFill>
                </a:ln>
              </a:rPr>
              <a:t>war wirklich ein Gerechter«, sagte er.</a:t>
            </a:r>
          </a:p>
        </p:txBody>
      </p:sp>
      <p:sp>
        <p:nvSpPr>
          <p:cNvPr id="933891" name="Rectangle 3"/>
          <p:cNvSpPr>
            <a:spLocks noChangeArrowheads="1"/>
          </p:cNvSpPr>
          <p:nvPr/>
        </p:nvSpPr>
        <p:spPr bwMode="auto">
          <a:xfrm>
            <a:off x="1043608" y="5229200"/>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Lukas-Evangelium 23,46-47</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495969304"/>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35496" y="44450"/>
            <a:ext cx="6480720" cy="4031873"/>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ln>
                  <a:solidFill>
                    <a:srgbClr val="000000"/>
                  </a:solidFill>
                </a:ln>
              </a:rPr>
              <a:t>Die Menschen, die in Scharen zu dem Schauspiel der Kreuzigung herbeigeströmt waren und das ganze Geschehen miterlebt hatten, schlugen sich an die </a:t>
            </a:r>
            <a:r>
              <a:rPr lang="de-CH" sz="3200" dirty="0" smtClean="0">
                <a:ln>
                  <a:solidFill>
                    <a:srgbClr val="000000"/>
                  </a:solidFill>
                </a:ln>
              </a:rPr>
              <a:t>Brust</a:t>
            </a:r>
            <a:br>
              <a:rPr lang="de-CH" sz="3200" dirty="0" smtClean="0">
                <a:ln>
                  <a:solidFill>
                    <a:srgbClr val="000000"/>
                  </a:solidFill>
                </a:ln>
              </a:rPr>
            </a:br>
            <a:r>
              <a:rPr lang="de-CH" sz="3200" dirty="0" smtClean="0">
                <a:ln>
                  <a:solidFill>
                    <a:srgbClr val="000000"/>
                  </a:solidFill>
                </a:ln>
              </a:rPr>
              <a:t>und </a:t>
            </a:r>
            <a:r>
              <a:rPr lang="de-CH" sz="3200" dirty="0">
                <a:ln>
                  <a:solidFill>
                    <a:srgbClr val="000000"/>
                  </a:solidFill>
                </a:ln>
              </a:rPr>
              <a:t>kehrten betroffen </a:t>
            </a:r>
            <a:r>
              <a:rPr lang="de-CH" sz="3200" dirty="0" smtClean="0">
                <a:ln>
                  <a:solidFill>
                    <a:srgbClr val="000000"/>
                  </a:solidFill>
                </a:ln>
              </a:rPr>
              <a:t>in</a:t>
            </a:r>
            <a:br>
              <a:rPr lang="de-CH" sz="3200" dirty="0" smtClean="0">
                <a:ln>
                  <a:solidFill>
                    <a:srgbClr val="000000"/>
                  </a:solidFill>
                </a:ln>
              </a:rPr>
            </a:br>
            <a:r>
              <a:rPr lang="de-CH" sz="3200" dirty="0" smtClean="0">
                <a:ln>
                  <a:solidFill>
                    <a:srgbClr val="000000"/>
                  </a:solidFill>
                </a:ln>
              </a:rPr>
              <a:t>die </a:t>
            </a:r>
            <a:r>
              <a:rPr lang="de-CH" sz="3200" dirty="0">
                <a:ln>
                  <a:solidFill>
                    <a:srgbClr val="000000"/>
                  </a:solidFill>
                </a:ln>
              </a:rPr>
              <a:t>Stadt zurück.</a:t>
            </a:r>
          </a:p>
        </p:txBody>
      </p:sp>
      <p:sp>
        <p:nvSpPr>
          <p:cNvPr id="933891" name="Rectangle 3"/>
          <p:cNvSpPr>
            <a:spLocks noChangeArrowheads="1"/>
          </p:cNvSpPr>
          <p:nvPr/>
        </p:nvSpPr>
        <p:spPr bwMode="auto">
          <a:xfrm>
            <a:off x="1043608" y="5229200"/>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Lukas-Evangelium 23,48</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302892746"/>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35496" y="45199"/>
            <a:ext cx="5976664" cy="4031873"/>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ln>
                  <a:solidFill>
                    <a:srgbClr val="000000"/>
                  </a:solidFill>
                </a:ln>
              </a:rPr>
              <a:t>Alle die, die mit Jesus bekannt gewesen waren, hatten in einiger Entfernung gestanden, unter ihnen auch die Frauen, die ihm seit den Anfängen in Galiläa gefolgt waren; sie hatten alles mit angesehen.</a:t>
            </a:r>
          </a:p>
        </p:txBody>
      </p:sp>
      <p:sp>
        <p:nvSpPr>
          <p:cNvPr id="933891" name="Rectangle 3"/>
          <p:cNvSpPr>
            <a:spLocks noChangeArrowheads="1"/>
          </p:cNvSpPr>
          <p:nvPr/>
        </p:nvSpPr>
        <p:spPr bwMode="auto">
          <a:xfrm>
            <a:off x="1043608" y="5229200"/>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Lukas-Evangelium 23,49</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547308263"/>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15000" r="-15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179512" y="188640"/>
            <a:ext cx="8640960" cy="1421928"/>
          </a:xfrm>
          <a:noFill/>
        </p:spPr>
        <p:txBody>
          <a:bodyPr wrap="square" anchor="t">
            <a:spAutoFit/>
          </a:bodyPr>
          <a:lstStyle/>
          <a:p>
            <a:pPr marL="1117600" indent="-1117600" algn="r"/>
            <a:r>
              <a:rPr lang="de-DE" sz="5400" dirty="0">
                <a:ln>
                  <a:solidFill>
                    <a:srgbClr val="000000"/>
                  </a:solidFill>
                </a:ln>
                <a:solidFill>
                  <a:schemeClr val="bg1"/>
                </a:solidFill>
              </a:rPr>
              <a:t>I.    Jesus liebt </a:t>
            </a:r>
            <a:r>
              <a:rPr lang="de-DE" sz="5400" dirty="0" smtClean="0">
                <a:ln>
                  <a:solidFill>
                    <a:srgbClr val="000000"/>
                  </a:solidFill>
                </a:ln>
                <a:solidFill>
                  <a:schemeClr val="bg1"/>
                </a:solidFill>
              </a:rPr>
              <a:t>seine Feinde</a:t>
            </a:r>
            <a:endParaRPr lang="de-CH" sz="5400" dirty="0">
              <a:ln>
                <a:solidFill>
                  <a:srgbClr val="000000"/>
                </a:solidFill>
              </a:ln>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35496" y="44450"/>
            <a:ext cx="8929718" cy="2862322"/>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600" dirty="0">
                <a:ln>
                  <a:solidFill>
                    <a:srgbClr val="000000"/>
                  </a:solidFill>
                </a:ln>
              </a:rPr>
              <a:t>„Ich war Tag für Tag bei euch im Tempel, und ihr habt nichts </a:t>
            </a:r>
            <a:r>
              <a:rPr lang="de-CH" sz="3600" dirty="0" smtClean="0">
                <a:ln>
                  <a:solidFill>
                    <a:srgbClr val="000000"/>
                  </a:solidFill>
                </a:ln>
              </a:rPr>
              <a:t>gegen</a:t>
            </a:r>
            <a:br>
              <a:rPr lang="de-CH" sz="3600" dirty="0" smtClean="0">
                <a:ln>
                  <a:solidFill>
                    <a:srgbClr val="000000"/>
                  </a:solidFill>
                </a:ln>
              </a:rPr>
            </a:br>
            <a:r>
              <a:rPr lang="de-CH" sz="3600" dirty="0" smtClean="0">
                <a:ln>
                  <a:solidFill>
                    <a:srgbClr val="000000"/>
                  </a:solidFill>
                </a:ln>
              </a:rPr>
              <a:t>mich </a:t>
            </a:r>
            <a:r>
              <a:rPr lang="de-CH" sz="3600" dirty="0">
                <a:ln>
                  <a:solidFill>
                    <a:srgbClr val="000000"/>
                  </a:solidFill>
                </a:ln>
              </a:rPr>
              <a:t>unternommen. Aber jetzt </a:t>
            </a:r>
            <a:r>
              <a:rPr lang="de-CH" sz="3600" dirty="0" smtClean="0">
                <a:ln>
                  <a:solidFill>
                    <a:srgbClr val="000000"/>
                  </a:solidFill>
                </a:ln>
              </a:rPr>
              <a:t>ist</a:t>
            </a:r>
            <a:br>
              <a:rPr lang="de-CH" sz="3600" dirty="0" smtClean="0">
                <a:ln>
                  <a:solidFill>
                    <a:srgbClr val="000000"/>
                  </a:solidFill>
                </a:ln>
              </a:rPr>
            </a:br>
            <a:r>
              <a:rPr lang="de-CH" sz="3600" dirty="0" smtClean="0">
                <a:ln>
                  <a:solidFill>
                    <a:srgbClr val="000000"/>
                  </a:solidFill>
                </a:ln>
              </a:rPr>
              <a:t>eure </a:t>
            </a:r>
            <a:r>
              <a:rPr lang="de-CH" sz="3600" dirty="0">
                <a:ln>
                  <a:solidFill>
                    <a:srgbClr val="000000"/>
                  </a:solidFill>
                </a:ln>
              </a:rPr>
              <a:t>Stunde gekommen, jetzt </a:t>
            </a:r>
            <a:r>
              <a:rPr lang="de-CH" sz="3600" dirty="0" smtClean="0">
                <a:ln>
                  <a:solidFill>
                    <a:srgbClr val="000000"/>
                  </a:solidFill>
                </a:ln>
              </a:rPr>
              <a:t>übt</a:t>
            </a:r>
            <a:br>
              <a:rPr lang="de-CH" sz="3600" dirty="0" smtClean="0">
                <a:ln>
                  <a:solidFill>
                    <a:srgbClr val="000000"/>
                  </a:solidFill>
                </a:ln>
              </a:rPr>
            </a:br>
            <a:r>
              <a:rPr lang="de-CH" sz="3600" dirty="0" smtClean="0">
                <a:ln>
                  <a:solidFill>
                    <a:srgbClr val="000000"/>
                  </a:solidFill>
                </a:ln>
              </a:rPr>
              <a:t>die </a:t>
            </a:r>
            <a:r>
              <a:rPr lang="de-CH" sz="3600" dirty="0">
                <a:ln>
                  <a:solidFill>
                    <a:srgbClr val="000000"/>
                  </a:solidFill>
                </a:ln>
              </a:rPr>
              <a:t>Finsternis ihre Macht aus.“</a:t>
            </a:r>
          </a:p>
        </p:txBody>
      </p:sp>
      <p:sp>
        <p:nvSpPr>
          <p:cNvPr id="947203" name="Rectangle 3"/>
          <p:cNvSpPr>
            <a:spLocks noChangeArrowheads="1"/>
          </p:cNvSpPr>
          <p:nvPr/>
        </p:nvSpPr>
        <p:spPr bwMode="auto">
          <a:xfrm>
            <a:off x="899592" y="3645024"/>
            <a:ext cx="7993062"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Lukas-Evangelium 22,53</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515826930"/>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72008" y="300712"/>
            <a:ext cx="8460432" cy="3970318"/>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600" dirty="0">
                <a:ln>
                  <a:solidFill>
                    <a:srgbClr val="000000"/>
                  </a:solidFill>
                </a:ln>
              </a:rPr>
              <a:t>„Ich bin gekommen, um auf der Erde ein Feuer anzuzünden; ich wünschte, es würde schon brennen! Aber vor mir steht eine Taufe, mit der ich noch getauft werden muss, und wie schwer ist mir das Herz, bis sie vollzogen ist!</a:t>
            </a:r>
          </a:p>
        </p:txBody>
      </p:sp>
      <p:sp>
        <p:nvSpPr>
          <p:cNvPr id="947203" name="Rectangle 3"/>
          <p:cNvSpPr>
            <a:spLocks noChangeArrowheads="1"/>
          </p:cNvSpPr>
          <p:nvPr/>
        </p:nvSpPr>
        <p:spPr bwMode="auto">
          <a:xfrm>
            <a:off x="971600" y="4149080"/>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Lukas-Evangelium 12,49-50</a:t>
            </a:r>
            <a:endParaRPr lang="de-CH" sz="2400" dirty="0">
              <a:ln>
                <a:solidFill>
                  <a:srgbClr val="000000"/>
                </a:solidFill>
              </a:ln>
              <a:solidFill>
                <a:srgbClr val="FFFFFF"/>
              </a:solidFill>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35496" y="45199"/>
            <a:ext cx="5976664" cy="3046988"/>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4800" dirty="0">
                <a:ln>
                  <a:solidFill>
                    <a:srgbClr val="000000"/>
                  </a:solidFill>
                </a:ln>
              </a:rPr>
              <a:t>„Vater, vergib ihnen, denn sie wissen </a:t>
            </a:r>
            <a:r>
              <a:rPr lang="de-CH" sz="4800" dirty="0" smtClean="0">
                <a:ln>
                  <a:solidFill>
                    <a:srgbClr val="000000"/>
                  </a:solidFill>
                </a:ln>
              </a:rPr>
              <a:t>nicht,</a:t>
            </a:r>
            <a:br>
              <a:rPr lang="de-CH" sz="4800" dirty="0" smtClean="0">
                <a:ln>
                  <a:solidFill>
                    <a:srgbClr val="000000"/>
                  </a:solidFill>
                </a:ln>
              </a:rPr>
            </a:br>
            <a:r>
              <a:rPr lang="de-CH" sz="4800" dirty="0" smtClean="0">
                <a:ln>
                  <a:solidFill>
                    <a:srgbClr val="000000"/>
                  </a:solidFill>
                </a:ln>
              </a:rPr>
              <a:t>was </a:t>
            </a:r>
            <a:r>
              <a:rPr lang="de-CH" sz="4800" dirty="0">
                <a:ln>
                  <a:solidFill>
                    <a:srgbClr val="000000"/>
                  </a:solidFill>
                </a:ln>
              </a:rPr>
              <a:t>sie tun.“</a:t>
            </a:r>
          </a:p>
        </p:txBody>
      </p:sp>
      <p:sp>
        <p:nvSpPr>
          <p:cNvPr id="933891" name="Rectangle 3"/>
          <p:cNvSpPr>
            <a:spLocks noChangeArrowheads="1"/>
          </p:cNvSpPr>
          <p:nvPr/>
        </p:nvSpPr>
        <p:spPr bwMode="auto">
          <a:xfrm>
            <a:off x="1043608" y="5229200"/>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Lukas-Evangelium 23,34</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214384547"/>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214282" y="44450"/>
            <a:ext cx="8929718" cy="2308324"/>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600" dirty="0">
                <a:ln>
                  <a:solidFill>
                    <a:srgbClr val="000000"/>
                  </a:solidFill>
                </a:ln>
              </a:rPr>
              <a:t>„Liebt eure Feinde; tut denen Gutes, die euch hassen; segnet die, </a:t>
            </a:r>
            <a:r>
              <a:rPr lang="de-CH" sz="3600" dirty="0" smtClean="0">
                <a:ln>
                  <a:solidFill>
                    <a:srgbClr val="000000"/>
                  </a:solidFill>
                </a:ln>
              </a:rPr>
              <a:t>die</a:t>
            </a:r>
            <a:br>
              <a:rPr lang="de-CH" sz="3600" dirty="0" smtClean="0">
                <a:ln>
                  <a:solidFill>
                    <a:srgbClr val="000000"/>
                  </a:solidFill>
                </a:ln>
              </a:rPr>
            </a:br>
            <a:r>
              <a:rPr lang="de-CH" sz="3600" dirty="0" smtClean="0">
                <a:ln>
                  <a:solidFill>
                    <a:srgbClr val="000000"/>
                  </a:solidFill>
                </a:ln>
              </a:rPr>
              <a:t>euch </a:t>
            </a:r>
            <a:r>
              <a:rPr lang="de-CH" sz="3600" dirty="0">
                <a:ln>
                  <a:solidFill>
                    <a:srgbClr val="000000"/>
                  </a:solidFill>
                </a:ln>
              </a:rPr>
              <a:t>verfluchen; betet für </a:t>
            </a:r>
            <a:r>
              <a:rPr lang="de-CH" sz="3600" dirty="0" smtClean="0">
                <a:ln>
                  <a:solidFill>
                    <a:srgbClr val="000000"/>
                  </a:solidFill>
                </a:ln>
              </a:rPr>
              <a:t>die,</a:t>
            </a:r>
            <a:br>
              <a:rPr lang="de-CH" sz="3600" dirty="0" smtClean="0">
                <a:ln>
                  <a:solidFill>
                    <a:srgbClr val="000000"/>
                  </a:solidFill>
                </a:ln>
              </a:rPr>
            </a:br>
            <a:r>
              <a:rPr lang="de-CH" sz="3600" dirty="0" smtClean="0">
                <a:ln>
                  <a:solidFill>
                    <a:srgbClr val="000000"/>
                  </a:solidFill>
                </a:ln>
              </a:rPr>
              <a:t>die </a:t>
            </a:r>
            <a:r>
              <a:rPr lang="de-CH" sz="3600" dirty="0">
                <a:ln>
                  <a:solidFill>
                    <a:srgbClr val="000000"/>
                  </a:solidFill>
                </a:ln>
              </a:rPr>
              <a:t>euch Böses tun.“</a:t>
            </a:r>
          </a:p>
        </p:txBody>
      </p:sp>
      <p:sp>
        <p:nvSpPr>
          <p:cNvPr id="947203" name="Rectangle 3"/>
          <p:cNvSpPr>
            <a:spLocks noChangeArrowheads="1"/>
          </p:cNvSpPr>
          <p:nvPr/>
        </p:nvSpPr>
        <p:spPr bwMode="auto">
          <a:xfrm>
            <a:off x="827584" y="2380818"/>
            <a:ext cx="7993062"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Lukas-Evangelium 6,27-28</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44075564"/>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107505" y="44450"/>
            <a:ext cx="5976664" cy="2062103"/>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ln>
                  <a:solidFill>
                    <a:srgbClr val="000000"/>
                  </a:solidFill>
                </a:ln>
              </a:rPr>
              <a:t>Zusammen mit Jesus wurden auch zwei andere Männer zur Hinrichtung </a:t>
            </a:r>
            <a:r>
              <a:rPr lang="de-CH" sz="3200" dirty="0" smtClean="0">
                <a:ln>
                  <a:solidFill>
                    <a:srgbClr val="000000"/>
                  </a:solidFill>
                </a:ln>
              </a:rPr>
              <a:t>geführt,</a:t>
            </a:r>
            <a:br>
              <a:rPr lang="de-CH" sz="3200" dirty="0" smtClean="0">
                <a:ln>
                  <a:solidFill>
                    <a:srgbClr val="000000"/>
                  </a:solidFill>
                </a:ln>
              </a:rPr>
            </a:br>
            <a:r>
              <a:rPr lang="de-CH" sz="3200" dirty="0" smtClean="0">
                <a:ln>
                  <a:solidFill>
                    <a:srgbClr val="000000"/>
                  </a:solidFill>
                </a:ln>
              </a:rPr>
              <a:t>zwei </a:t>
            </a:r>
            <a:r>
              <a:rPr lang="de-CH" sz="3200" dirty="0">
                <a:ln>
                  <a:solidFill>
                    <a:srgbClr val="000000"/>
                  </a:solidFill>
                </a:ln>
              </a:rPr>
              <a:t>Verbrecher.</a:t>
            </a:r>
          </a:p>
        </p:txBody>
      </p:sp>
      <p:sp>
        <p:nvSpPr>
          <p:cNvPr id="933891" name="Rectangle 3"/>
          <p:cNvSpPr>
            <a:spLocks noChangeArrowheads="1"/>
          </p:cNvSpPr>
          <p:nvPr/>
        </p:nvSpPr>
        <p:spPr bwMode="auto">
          <a:xfrm>
            <a:off x="1043608" y="5229200"/>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Lukas-Evangelium 23,32</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247991773"/>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35496" y="33586"/>
            <a:ext cx="8208912" cy="3539430"/>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ln>
                  <a:solidFill>
                    <a:srgbClr val="000000"/>
                  </a:solidFill>
                </a:ln>
              </a:rPr>
              <a:t>„Man verflucht uns, aber wir segnen; man verfolgt uns, aber wir geben nicht auf. Auf Beleidigungen reagieren wir mit freundlichen Worten. Die Welt behandelt uns, als wären wir Abfall; wir sind der Abschaum der Gesellschaft – und daran hat sich </a:t>
            </a:r>
            <a:r>
              <a:rPr lang="de-CH" sz="3200" dirty="0" smtClean="0">
                <a:ln>
                  <a:solidFill>
                    <a:srgbClr val="000000"/>
                  </a:solidFill>
                </a:ln>
              </a:rPr>
              <a:t>bis heute </a:t>
            </a:r>
            <a:r>
              <a:rPr lang="de-CH" sz="3200" dirty="0">
                <a:ln>
                  <a:solidFill>
                    <a:srgbClr val="000000"/>
                  </a:solidFill>
                </a:ln>
              </a:rPr>
              <a:t>nichts geändert.“</a:t>
            </a:r>
          </a:p>
        </p:txBody>
      </p:sp>
      <p:sp>
        <p:nvSpPr>
          <p:cNvPr id="947203" name="Rectangle 3"/>
          <p:cNvSpPr>
            <a:spLocks noChangeArrowheads="1"/>
          </p:cNvSpPr>
          <p:nvPr/>
        </p:nvSpPr>
        <p:spPr bwMode="auto">
          <a:xfrm>
            <a:off x="1043608" y="4869160"/>
            <a:ext cx="7993062"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1.Korinther-Brief 4,12-13</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105786325"/>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15000" r="-15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1403648" y="188640"/>
            <a:ext cx="7488956" cy="1421928"/>
          </a:xfrm>
          <a:noFill/>
        </p:spPr>
        <p:txBody>
          <a:bodyPr wrap="square" anchor="t">
            <a:spAutoFit/>
          </a:bodyPr>
          <a:lstStyle/>
          <a:p>
            <a:pPr marL="1117600" indent="-1117600" algn="r"/>
            <a:r>
              <a:rPr lang="de-DE" sz="5400" dirty="0" smtClean="0">
                <a:ln>
                  <a:solidFill>
                    <a:srgbClr val="000000"/>
                  </a:solidFill>
                </a:ln>
                <a:solidFill>
                  <a:schemeClr val="bg1"/>
                </a:solidFill>
              </a:rPr>
              <a:t>II.    Jesus lässt sich demütigen</a:t>
            </a:r>
            <a:endParaRPr lang="de-CH" sz="5400" dirty="0">
              <a:ln>
                <a:solidFill>
                  <a:srgbClr val="000000"/>
                </a:solidFill>
              </a:ln>
              <a:solidFill>
                <a:schemeClr val="bg1"/>
              </a:solidFill>
            </a:endParaRPr>
          </a:p>
        </p:txBody>
      </p:sp>
    </p:spTree>
    <p:extLst>
      <p:ext uri="{BB962C8B-B14F-4D97-AF65-F5344CB8AC3E}">
        <p14:creationId xmlns:p14="http://schemas.microsoft.com/office/powerpoint/2010/main" val="1875373925"/>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35496" y="45199"/>
            <a:ext cx="5976664" cy="4031873"/>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ln>
                  <a:solidFill>
                    <a:srgbClr val="000000"/>
                  </a:solidFill>
                </a:ln>
              </a:rPr>
              <a:t>Das Volk stand dabei und sah zu. Und die führenden Männer sagten verächtlich: „Anderen hat er geholfen; soll er sich doch jetzt selbst helfen, wenn er der von Gott gesandte Messias ist, der Auserwählte!“</a:t>
            </a:r>
          </a:p>
        </p:txBody>
      </p:sp>
      <p:sp>
        <p:nvSpPr>
          <p:cNvPr id="933891" name="Rectangle 3"/>
          <p:cNvSpPr>
            <a:spLocks noChangeArrowheads="1"/>
          </p:cNvSpPr>
          <p:nvPr/>
        </p:nvSpPr>
        <p:spPr bwMode="auto">
          <a:xfrm>
            <a:off x="1043608" y="5229200"/>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Lukas-Evangelium 23,35</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090195184"/>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35496" y="45199"/>
            <a:ext cx="5976664" cy="3416320"/>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5400" dirty="0">
                <a:ln>
                  <a:solidFill>
                    <a:srgbClr val="000000"/>
                  </a:solidFill>
                </a:ln>
              </a:rPr>
              <a:t>„Wenn du der König der Juden bist, dann hilf dir selbst!“</a:t>
            </a:r>
          </a:p>
        </p:txBody>
      </p:sp>
      <p:sp>
        <p:nvSpPr>
          <p:cNvPr id="933891" name="Rectangle 3"/>
          <p:cNvSpPr>
            <a:spLocks noChangeArrowheads="1"/>
          </p:cNvSpPr>
          <p:nvPr/>
        </p:nvSpPr>
        <p:spPr bwMode="auto">
          <a:xfrm>
            <a:off x="1043608" y="5229200"/>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Lukas-Evangelium 23,37</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774208310"/>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35496" y="33586"/>
            <a:ext cx="9108504" cy="3170099"/>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4000" dirty="0">
                <a:ln>
                  <a:solidFill>
                    <a:srgbClr val="000000"/>
                  </a:solidFill>
                </a:ln>
              </a:rPr>
              <a:t>„Glaubst du nicht, dass ich meinen Vater um Hilfe bitten könnte und dass er mir sofort mehr als zwölf Legionen Engel zur Seite stellen würde?</a:t>
            </a:r>
          </a:p>
        </p:txBody>
      </p:sp>
      <p:sp>
        <p:nvSpPr>
          <p:cNvPr id="947203" name="Rectangle 3"/>
          <p:cNvSpPr>
            <a:spLocks noChangeArrowheads="1"/>
          </p:cNvSpPr>
          <p:nvPr/>
        </p:nvSpPr>
        <p:spPr bwMode="auto">
          <a:xfrm>
            <a:off x="863122" y="3068960"/>
            <a:ext cx="7993062"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Matthäus-Evangelium 26,53</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007310571"/>
      </p:ext>
    </p:extLst>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35496" y="33586"/>
            <a:ext cx="9108504" cy="2554545"/>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4000" dirty="0">
                <a:ln>
                  <a:solidFill>
                    <a:srgbClr val="000000"/>
                  </a:solidFill>
                </a:ln>
              </a:rPr>
              <a:t>„Wie würden sich dann aber die Voraussagen der Schrift erfüllen, nach denen es so geschehen muss?“</a:t>
            </a:r>
          </a:p>
        </p:txBody>
      </p:sp>
      <p:sp>
        <p:nvSpPr>
          <p:cNvPr id="947203" name="Rectangle 3"/>
          <p:cNvSpPr>
            <a:spLocks noChangeArrowheads="1"/>
          </p:cNvSpPr>
          <p:nvPr/>
        </p:nvSpPr>
        <p:spPr bwMode="auto">
          <a:xfrm>
            <a:off x="827584" y="2564904"/>
            <a:ext cx="7993062"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Matthäus-Evangelium 26,54</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237998000"/>
      </p:ext>
    </p:extLst>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35496" y="33586"/>
            <a:ext cx="8857158" cy="2308324"/>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600" dirty="0">
                <a:ln>
                  <a:solidFill>
                    <a:srgbClr val="000000"/>
                  </a:solidFill>
                </a:ln>
              </a:rPr>
              <a:t>„Jesus erniedrigte sich noch mehr: Im Gehorsam gegenüber Gott nahm er sogar den Tod auf </a:t>
            </a:r>
            <a:r>
              <a:rPr lang="de-CH" sz="3600" dirty="0" smtClean="0">
                <a:ln>
                  <a:solidFill>
                    <a:srgbClr val="000000"/>
                  </a:solidFill>
                </a:ln>
              </a:rPr>
              <a:t>sich; er </a:t>
            </a:r>
            <a:r>
              <a:rPr lang="de-CH" sz="3600" dirty="0">
                <a:ln>
                  <a:solidFill>
                    <a:srgbClr val="000000"/>
                  </a:solidFill>
                </a:ln>
              </a:rPr>
              <a:t>starb am Kreuz wie </a:t>
            </a:r>
            <a:r>
              <a:rPr lang="de-CH" sz="3600" dirty="0" smtClean="0">
                <a:ln>
                  <a:solidFill>
                    <a:srgbClr val="000000"/>
                  </a:solidFill>
                </a:ln>
              </a:rPr>
              <a:t>ein Verbrecher</a:t>
            </a:r>
            <a:r>
              <a:rPr lang="de-CH" sz="3600" dirty="0">
                <a:ln>
                  <a:solidFill>
                    <a:srgbClr val="000000"/>
                  </a:solidFill>
                </a:ln>
              </a:rPr>
              <a:t>.“</a:t>
            </a:r>
          </a:p>
        </p:txBody>
      </p:sp>
      <p:sp>
        <p:nvSpPr>
          <p:cNvPr id="947203" name="Rectangle 3"/>
          <p:cNvSpPr>
            <a:spLocks noChangeArrowheads="1"/>
          </p:cNvSpPr>
          <p:nvPr/>
        </p:nvSpPr>
        <p:spPr bwMode="auto">
          <a:xfrm>
            <a:off x="899592" y="2348880"/>
            <a:ext cx="7993062"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Philipper-Brief 2,8</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365496777"/>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15000" r="-15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1475532" y="188640"/>
            <a:ext cx="7488956" cy="1421928"/>
          </a:xfrm>
          <a:noFill/>
        </p:spPr>
        <p:txBody>
          <a:bodyPr wrap="square" anchor="t">
            <a:spAutoFit/>
          </a:bodyPr>
          <a:lstStyle/>
          <a:p>
            <a:pPr marL="1117600" indent="-1117600" algn="r"/>
            <a:r>
              <a:rPr lang="de-DE" sz="5400" dirty="0" smtClean="0">
                <a:ln>
                  <a:solidFill>
                    <a:srgbClr val="000000"/>
                  </a:solidFill>
                </a:ln>
                <a:solidFill>
                  <a:schemeClr val="bg1"/>
                </a:solidFill>
              </a:rPr>
              <a:t>III.    Jesus vergibt gern</a:t>
            </a:r>
            <a:endParaRPr lang="de-CH" sz="5400" dirty="0">
              <a:ln>
                <a:solidFill>
                  <a:srgbClr val="000000"/>
                </a:solidFill>
              </a:ln>
              <a:solidFill>
                <a:schemeClr val="bg1"/>
              </a:solidFill>
            </a:endParaRPr>
          </a:p>
        </p:txBody>
      </p:sp>
    </p:spTree>
    <p:extLst>
      <p:ext uri="{BB962C8B-B14F-4D97-AF65-F5344CB8AC3E}">
        <p14:creationId xmlns:p14="http://schemas.microsoft.com/office/powerpoint/2010/main" val="2558393719"/>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35496" y="33586"/>
            <a:ext cx="9108504" cy="1754326"/>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600" dirty="0" smtClean="0">
                <a:ln>
                  <a:solidFill>
                    <a:srgbClr val="000000"/>
                  </a:solidFill>
                </a:ln>
              </a:rPr>
              <a:t>«Auch die </a:t>
            </a:r>
            <a:r>
              <a:rPr lang="de-CH" sz="3600" dirty="0">
                <a:ln>
                  <a:solidFill>
                    <a:srgbClr val="000000"/>
                  </a:solidFill>
                </a:ln>
              </a:rPr>
              <a:t>Männer, die mit </a:t>
            </a:r>
            <a:r>
              <a:rPr lang="de-CH" sz="3600" dirty="0" smtClean="0">
                <a:ln>
                  <a:solidFill>
                    <a:srgbClr val="000000"/>
                  </a:solidFill>
                </a:ln>
              </a:rPr>
              <a:t>ihm</a:t>
            </a:r>
            <a:br>
              <a:rPr lang="de-CH" sz="3600" dirty="0" smtClean="0">
                <a:ln>
                  <a:solidFill>
                    <a:srgbClr val="000000"/>
                  </a:solidFill>
                </a:ln>
              </a:rPr>
            </a:br>
            <a:r>
              <a:rPr lang="de-CH" sz="3600" dirty="0" smtClean="0">
                <a:ln>
                  <a:solidFill>
                    <a:srgbClr val="000000"/>
                  </a:solidFill>
                </a:ln>
              </a:rPr>
              <a:t>gekreuzigt </a:t>
            </a:r>
            <a:r>
              <a:rPr lang="de-CH" sz="3600" dirty="0">
                <a:ln>
                  <a:solidFill>
                    <a:srgbClr val="000000"/>
                  </a:solidFill>
                </a:ln>
              </a:rPr>
              <a:t>worden waren, beschimpften ihn</a:t>
            </a:r>
            <a:r>
              <a:rPr lang="de-CH" sz="3600" dirty="0" smtClean="0">
                <a:ln>
                  <a:solidFill>
                    <a:srgbClr val="000000"/>
                  </a:solidFill>
                </a:ln>
              </a:rPr>
              <a:t>.»</a:t>
            </a:r>
            <a:endParaRPr lang="de-CH" sz="3600" dirty="0">
              <a:ln>
                <a:solidFill>
                  <a:srgbClr val="000000"/>
                </a:solidFill>
              </a:ln>
            </a:endParaRPr>
          </a:p>
        </p:txBody>
      </p:sp>
      <p:sp>
        <p:nvSpPr>
          <p:cNvPr id="947203" name="Rectangle 3"/>
          <p:cNvSpPr>
            <a:spLocks noChangeArrowheads="1"/>
          </p:cNvSpPr>
          <p:nvPr/>
        </p:nvSpPr>
        <p:spPr bwMode="auto">
          <a:xfrm>
            <a:off x="755576" y="1988840"/>
            <a:ext cx="7993062"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Markus-Evangelium 15,32</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336684189"/>
      </p:ext>
    </p:extLst>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35496" y="45199"/>
            <a:ext cx="5976664" cy="4247317"/>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5400" dirty="0">
                <a:ln>
                  <a:solidFill>
                    <a:srgbClr val="000000"/>
                  </a:solidFill>
                </a:ln>
              </a:rPr>
              <a:t>„Du bist doch der Messias, oder nicht? Dann hilf dir selbst, und hilf auch uns!“</a:t>
            </a:r>
          </a:p>
        </p:txBody>
      </p:sp>
      <p:sp>
        <p:nvSpPr>
          <p:cNvPr id="933891" name="Rectangle 3"/>
          <p:cNvSpPr>
            <a:spLocks noChangeArrowheads="1"/>
          </p:cNvSpPr>
          <p:nvPr/>
        </p:nvSpPr>
        <p:spPr bwMode="auto">
          <a:xfrm>
            <a:off x="1043608" y="5229200"/>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Lukas-Evangelium 23,39</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912512300"/>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107505" y="44450"/>
            <a:ext cx="5976664" cy="3046988"/>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ln>
                  <a:solidFill>
                    <a:srgbClr val="000000"/>
                  </a:solidFill>
                </a:ln>
              </a:rPr>
              <a:t>Als sie an die Stelle kamen, die ›Schädel‹ genannt wird, kreuzigten die Soldaten ihn und die beiden Verbrecher, den einen rechts und den anderen links von ihm.</a:t>
            </a:r>
          </a:p>
        </p:txBody>
      </p:sp>
      <p:sp>
        <p:nvSpPr>
          <p:cNvPr id="933891" name="Rectangle 3"/>
          <p:cNvSpPr>
            <a:spLocks noChangeArrowheads="1"/>
          </p:cNvSpPr>
          <p:nvPr/>
        </p:nvSpPr>
        <p:spPr bwMode="auto">
          <a:xfrm>
            <a:off x="1043608" y="5229200"/>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Lukas-Evangelium 23,33</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4126898969"/>
      </p:ext>
    </p:extLst>
  </p:cSld>
  <p:clrMapOvr>
    <a:masterClrMapping/>
  </p:clrMapOvr>
  <p:transition spd="slow">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35496" y="45199"/>
            <a:ext cx="5976664" cy="3416320"/>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600" dirty="0">
                <a:ln>
                  <a:solidFill>
                    <a:srgbClr val="000000"/>
                  </a:solidFill>
                </a:ln>
              </a:rPr>
              <a:t>„Fürchtest du Gott auch jetzt noch nicht, wo du doch ebenso schlimm bestraft worden </a:t>
            </a:r>
            <a:r>
              <a:rPr lang="de-CH" sz="3600" dirty="0" smtClean="0">
                <a:ln>
                  <a:solidFill>
                    <a:srgbClr val="000000"/>
                  </a:solidFill>
                </a:ln>
              </a:rPr>
              <a:t>bist</a:t>
            </a:r>
            <a:br>
              <a:rPr lang="de-CH" sz="3600" dirty="0" smtClean="0">
                <a:ln>
                  <a:solidFill>
                    <a:srgbClr val="000000"/>
                  </a:solidFill>
                </a:ln>
              </a:rPr>
            </a:br>
            <a:r>
              <a:rPr lang="de-CH" sz="3600" dirty="0" smtClean="0">
                <a:ln>
                  <a:solidFill>
                    <a:srgbClr val="000000"/>
                  </a:solidFill>
                </a:ln>
              </a:rPr>
              <a:t>wie </a:t>
            </a:r>
            <a:r>
              <a:rPr lang="de-CH" sz="3600" dirty="0">
                <a:ln>
                  <a:solidFill>
                    <a:srgbClr val="000000"/>
                  </a:solidFill>
                </a:ln>
              </a:rPr>
              <a:t>dieser Mann </a:t>
            </a:r>
            <a:r>
              <a:rPr lang="de-CH" sz="3600" dirty="0" smtClean="0">
                <a:ln>
                  <a:solidFill>
                    <a:srgbClr val="000000"/>
                  </a:solidFill>
                </a:ln>
              </a:rPr>
              <a:t>und</a:t>
            </a:r>
            <a:br>
              <a:rPr lang="de-CH" sz="3600" dirty="0" smtClean="0">
                <a:ln>
                  <a:solidFill>
                    <a:srgbClr val="000000"/>
                  </a:solidFill>
                </a:ln>
              </a:rPr>
            </a:br>
            <a:r>
              <a:rPr lang="de-CH" sz="3600" dirty="0" smtClean="0">
                <a:ln>
                  <a:solidFill>
                    <a:srgbClr val="000000"/>
                  </a:solidFill>
                </a:ln>
              </a:rPr>
              <a:t>wie </a:t>
            </a:r>
            <a:r>
              <a:rPr lang="de-CH" sz="3600" dirty="0">
                <a:ln>
                  <a:solidFill>
                    <a:srgbClr val="000000"/>
                  </a:solidFill>
                </a:ln>
              </a:rPr>
              <a:t>ich?“</a:t>
            </a:r>
          </a:p>
        </p:txBody>
      </p:sp>
      <p:sp>
        <p:nvSpPr>
          <p:cNvPr id="933891" name="Rectangle 3"/>
          <p:cNvSpPr>
            <a:spLocks noChangeArrowheads="1"/>
          </p:cNvSpPr>
          <p:nvPr/>
        </p:nvSpPr>
        <p:spPr bwMode="auto">
          <a:xfrm>
            <a:off x="1043608" y="5229200"/>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Lukas-Evangelium 23,40</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090692656"/>
      </p:ext>
    </p:extLst>
  </p:cSld>
  <p:clrMapOvr>
    <a:masterClrMapping/>
  </p:clrMapOvr>
  <p:transition spd="slow">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35496" y="45199"/>
            <a:ext cx="6768752" cy="2862322"/>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600" dirty="0">
                <a:ln>
                  <a:solidFill>
                    <a:srgbClr val="000000"/>
                  </a:solidFill>
                </a:ln>
              </a:rPr>
              <a:t>„Dabei werden wir zu Recht bestraft; wir bekommen den Lohn für das, was </a:t>
            </a:r>
            <a:r>
              <a:rPr lang="de-CH" sz="3600" dirty="0" smtClean="0">
                <a:ln>
                  <a:solidFill>
                    <a:srgbClr val="000000"/>
                  </a:solidFill>
                </a:ln>
              </a:rPr>
              <a:t>wir</a:t>
            </a:r>
            <a:br>
              <a:rPr lang="de-CH" sz="3600" dirty="0" smtClean="0">
                <a:ln>
                  <a:solidFill>
                    <a:srgbClr val="000000"/>
                  </a:solidFill>
                </a:ln>
              </a:rPr>
            </a:br>
            <a:r>
              <a:rPr lang="de-CH" sz="3600" dirty="0" smtClean="0">
                <a:ln>
                  <a:solidFill>
                    <a:srgbClr val="000000"/>
                  </a:solidFill>
                </a:ln>
              </a:rPr>
              <a:t>getan </a:t>
            </a:r>
            <a:r>
              <a:rPr lang="de-CH" sz="3600" dirty="0">
                <a:ln>
                  <a:solidFill>
                    <a:srgbClr val="000000"/>
                  </a:solidFill>
                </a:ln>
              </a:rPr>
              <a:t>haben. Er aber hat nichts Unrechtes getan.“</a:t>
            </a:r>
          </a:p>
        </p:txBody>
      </p:sp>
      <p:sp>
        <p:nvSpPr>
          <p:cNvPr id="933891" name="Rectangle 3"/>
          <p:cNvSpPr>
            <a:spLocks noChangeArrowheads="1"/>
          </p:cNvSpPr>
          <p:nvPr/>
        </p:nvSpPr>
        <p:spPr bwMode="auto">
          <a:xfrm>
            <a:off x="1043608" y="5229200"/>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Lukas-Evangelium 23,41</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342805773"/>
      </p:ext>
    </p:extLst>
  </p:cSld>
  <p:clrMapOvr>
    <a:masterClrMapping/>
  </p:clrMapOvr>
  <p:transition spd="slow">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35496" y="45199"/>
            <a:ext cx="6768752" cy="1938992"/>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4000" dirty="0">
                <a:ln>
                  <a:solidFill>
                    <a:srgbClr val="000000"/>
                  </a:solidFill>
                </a:ln>
              </a:rPr>
              <a:t>„Jesus, denk an mich, wenn du deine Herrschaft als König antrittst!“</a:t>
            </a:r>
          </a:p>
        </p:txBody>
      </p:sp>
      <p:sp>
        <p:nvSpPr>
          <p:cNvPr id="933891" name="Rectangle 3"/>
          <p:cNvSpPr>
            <a:spLocks noChangeArrowheads="1"/>
          </p:cNvSpPr>
          <p:nvPr/>
        </p:nvSpPr>
        <p:spPr bwMode="auto">
          <a:xfrm>
            <a:off x="1043608" y="5229200"/>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Lukas-Evangelium 23,42</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547831527"/>
      </p:ext>
    </p:extLst>
  </p:cSld>
  <p:clrMapOvr>
    <a:masterClrMapping/>
  </p:clrMapOvr>
  <p:transition spd="slow">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35496" y="45199"/>
            <a:ext cx="6768752" cy="1938992"/>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4000" dirty="0">
                <a:ln>
                  <a:solidFill>
                    <a:srgbClr val="000000"/>
                  </a:solidFill>
                </a:ln>
              </a:rPr>
              <a:t>„Ich sage dir: Heute noch wirst du mit mir im Paradies sein.“</a:t>
            </a:r>
          </a:p>
        </p:txBody>
      </p:sp>
      <p:sp>
        <p:nvSpPr>
          <p:cNvPr id="933891" name="Rectangle 3"/>
          <p:cNvSpPr>
            <a:spLocks noChangeArrowheads="1"/>
          </p:cNvSpPr>
          <p:nvPr/>
        </p:nvSpPr>
        <p:spPr bwMode="auto">
          <a:xfrm>
            <a:off x="1043608" y="5229200"/>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Lukas-Evangelium 23,43</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973577257"/>
      </p:ext>
    </p:extLst>
  </p:cSld>
  <p:clrMapOvr>
    <a:masterClrMapping/>
  </p:clrMapOvr>
  <p:transition spd="slow">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71405" y="82367"/>
            <a:ext cx="8965091" cy="3539430"/>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smtClean="0">
                <a:ln>
                  <a:solidFill>
                    <a:srgbClr val="000000"/>
                  </a:solidFill>
                </a:ln>
              </a:rPr>
              <a:t>1. Er übernahm die Verantwortung</a:t>
            </a:r>
            <a:br>
              <a:rPr lang="de-CH" sz="3200" dirty="0" smtClean="0">
                <a:ln>
                  <a:solidFill>
                    <a:srgbClr val="000000"/>
                  </a:solidFill>
                </a:ln>
              </a:rPr>
            </a:br>
            <a:r>
              <a:rPr lang="de-CH" sz="3200" dirty="0" smtClean="0">
                <a:ln>
                  <a:solidFill>
                    <a:srgbClr val="000000"/>
                  </a:solidFill>
                </a:ln>
              </a:rPr>
              <a:t>     für seine Schuld</a:t>
            </a:r>
            <a:br>
              <a:rPr lang="de-CH" sz="3200" dirty="0" smtClean="0">
                <a:ln>
                  <a:solidFill>
                    <a:srgbClr val="000000"/>
                  </a:solidFill>
                </a:ln>
              </a:rPr>
            </a:br>
            <a:r>
              <a:rPr lang="de-CH" sz="3200" dirty="0">
                <a:ln>
                  <a:solidFill>
                    <a:srgbClr val="000000"/>
                  </a:solidFill>
                </a:ln>
              </a:rPr>
              <a:t/>
            </a:r>
            <a:br>
              <a:rPr lang="de-CH" sz="3200" dirty="0">
                <a:ln>
                  <a:solidFill>
                    <a:srgbClr val="000000"/>
                  </a:solidFill>
                </a:ln>
              </a:rPr>
            </a:br>
            <a:r>
              <a:rPr lang="de-CH" sz="3200" dirty="0" smtClean="0">
                <a:ln>
                  <a:solidFill>
                    <a:srgbClr val="000000"/>
                  </a:solidFill>
                </a:ln>
              </a:rPr>
              <a:t>2. Er anerkannte Jesus als Sohn Gottes,</a:t>
            </a:r>
            <a:br>
              <a:rPr lang="de-CH" sz="3200" dirty="0" smtClean="0">
                <a:ln>
                  <a:solidFill>
                    <a:srgbClr val="000000"/>
                  </a:solidFill>
                </a:ln>
              </a:rPr>
            </a:br>
            <a:r>
              <a:rPr lang="de-CH" sz="3200" dirty="0" smtClean="0">
                <a:ln>
                  <a:solidFill>
                    <a:srgbClr val="000000"/>
                  </a:solidFill>
                </a:ln>
              </a:rPr>
              <a:t>     der schuldlos hingerichtet wird</a:t>
            </a:r>
            <a:br>
              <a:rPr lang="de-CH" sz="3200" dirty="0" smtClean="0">
                <a:ln>
                  <a:solidFill>
                    <a:srgbClr val="000000"/>
                  </a:solidFill>
                </a:ln>
              </a:rPr>
            </a:br>
            <a:r>
              <a:rPr lang="de-CH" sz="3200" dirty="0" smtClean="0">
                <a:ln>
                  <a:solidFill>
                    <a:srgbClr val="000000"/>
                  </a:solidFill>
                </a:ln>
              </a:rPr>
              <a:t> </a:t>
            </a:r>
            <a:br>
              <a:rPr lang="de-CH" sz="3200" dirty="0" smtClean="0">
                <a:ln>
                  <a:solidFill>
                    <a:srgbClr val="000000"/>
                  </a:solidFill>
                </a:ln>
              </a:rPr>
            </a:br>
            <a:r>
              <a:rPr lang="de-CH" sz="3200" dirty="0" smtClean="0">
                <a:ln>
                  <a:solidFill>
                    <a:srgbClr val="000000"/>
                  </a:solidFill>
                </a:ln>
              </a:rPr>
              <a:t>3. Er bat um Gnade und Vergebung</a:t>
            </a:r>
            <a:endParaRPr lang="de-CH" sz="3200" dirty="0">
              <a:ln>
                <a:solidFill>
                  <a:srgbClr val="000000"/>
                </a:solidFill>
              </a:ln>
            </a:endParaRPr>
          </a:p>
        </p:txBody>
      </p:sp>
    </p:spTree>
    <p:extLst>
      <p:ext uri="{BB962C8B-B14F-4D97-AF65-F5344CB8AC3E}">
        <p14:creationId xmlns:p14="http://schemas.microsoft.com/office/powerpoint/2010/main" val="1687010992"/>
      </p:ext>
    </p:extLst>
  </p:cSld>
  <p:clrMapOvr>
    <a:masterClrMapping/>
  </p:clrMapOvr>
  <p:transition spd="slow">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1907704" y="44450"/>
            <a:ext cx="7056784" cy="2123658"/>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dirty="0">
                <a:ln>
                  <a:solidFill>
                    <a:srgbClr val="000000"/>
                  </a:solidFill>
                </a:ln>
              </a:rPr>
              <a:t>„Jeder, der </a:t>
            </a:r>
            <a:r>
              <a:rPr lang="de-CH" dirty="0" smtClean="0">
                <a:ln>
                  <a:solidFill>
                    <a:srgbClr val="000000"/>
                  </a:solidFill>
                </a:ln>
              </a:rPr>
              <a:t>den </a:t>
            </a:r>
            <a:r>
              <a:rPr lang="de-CH" dirty="0">
                <a:ln>
                  <a:solidFill>
                    <a:srgbClr val="000000"/>
                  </a:solidFill>
                </a:ln>
              </a:rPr>
              <a:t>Namen des Herrn anruft, wird gerettet werden.“</a:t>
            </a:r>
          </a:p>
        </p:txBody>
      </p:sp>
      <p:sp>
        <p:nvSpPr>
          <p:cNvPr id="933891" name="Rectangle 3"/>
          <p:cNvSpPr>
            <a:spLocks noChangeArrowheads="1"/>
          </p:cNvSpPr>
          <p:nvPr/>
        </p:nvSpPr>
        <p:spPr bwMode="auto">
          <a:xfrm>
            <a:off x="899592" y="2204864"/>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Apostelgeschichte 2,21</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340307604"/>
      </p:ext>
    </p:extLst>
  </p:cSld>
  <p:clrMapOvr>
    <a:masterClrMapping/>
  </p:clrMapOvr>
  <p:transition spd="slow">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71405" y="82367"/>
            <a:ext cx="8965091" cy="3539430"/>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smtClean="0">
                <a:ln>
                  <a:solidFill>
                    <a:srgbClr val="000000"/>
                  </a:solidFill>
                </a:ln>
              </a:rPr>
              <a:t>1. Bekenne Deine Schuld</a:t>
            </a:r>
            <a:br>
              <a:rPr lang="de-CH" sz="3200" dirty="0" smtClean="0">
                <a:ln>
                  <a:solidFill>
                    <a:srgbClr val="000000"/>
                  </a:solidFill>
                </a:ln>
              </a:rPr>
            </a:br>
            <a:r>
              <a:rPr lang="de-CH" sz="3200" dirty="0">
                <a:ln>
                  <a:solidFill>
                    <a:srgbClr val="000000"/>
                  </a:solidFill>
                </a:ln>
              </a:rPr>
              <a:t/>
            </a:r>
            <a:br>
              <a:rPr lang="de-CH" sz="3200" dirty="0">
                <a:ln>
                  <a:solidFill>
                    <a:srgbClr val="000000"/>
                  </a:solidFill>
                </a:ln>
              </a:rPr>
            </a:br>
            <a:r>
              <a:rPr lang="de-CH" sz="3200" dirty="0" smtClean="0">
                <a:ln>
                  <a:solidFill>
                    <a:srgbClr val="000000"/>
                  </a:solidFill>
                </a:ln>
              </a:rPr>
              <a:t>2. Anerkenne Jesus als Sohn Gottes,</a:t>
            </a:r>
            <a:br>
              <a:rPr lang="de-CH" sz="3200" dirty="0" smtClean="0">
                <a:ln>
                  <a:solidFill>
                    <a:srgbClr val="000000"/>
                  </a:solidFill>
                </a:ln>
              </a:rPr>
            </a:br>
            <a:r>
              <a:rPr lang="de-CH" sz="3200" dirty="0" smtClean="0">
                <a:ln>
                  <a:solidFill>
                    <a:srgbClr val="000000"/>
                  </a:solidFill>
                </a:ln>
              </a:rPr>
              <a:t>    der für Deine Schuld am Kreuz starb</a:t>
            </a:r>
            <a:br>
              <a:rPr lang="de-CH" sz="3200" dirty="0" smtClean="0">
                <a:ln>
                  <a:solidFill>
                    <a:srgbClr val="000000"/>
                  </a:solidFill>
                </a:ln>
              </a:rPr>
            </a:br>
            <a:r>
              <a:rPr lang="de-CH" sz="3200" dirty="0">
                <a:ln>
                  <a:solidFill>
                    <a:srgbClr val="000000"/>
                  </a:solidFill>
                </a:ln>
              </a:rPr>
              <a:t/>
            </a:r>
            <a:br>
              <a:rPr lang="de-CH" sz="3200" dirty="0">
                <a:ln>
                  <a:solidFill>
                    <a:srgbClr val="000000"/>
                  </a:solidFill>
                </a:ln>
              </a:rPr>
            </a:br>
            <a:r>
              <a:rPr lang="de-CH" sz="3200" dirty="0" smtClean="0">
                <a:ln>
                  <a:solidFill>
                    <a:srgbClr val="000000"/>
                  </a:solidFill>
                </a:ln>
              </a:rPr>
              <a:t>3. Bitte Jesus, die Führung in Deinem Leben</a:t>
            </a:r>
            <a:br>
              <a:rPr lang="de-CH" sz="3200" dirty="0" smtClean="0">
                <a:ln>
                  <a:solidFill>
                    <a:srgbClr val="000000"/>
                  </a:solidFill>
                </a:ln>
              </a:rPr>
            </a:br>
            <a:r>
              <a:rPr lang="de-CH" sz="3200" dirty="0" smtClean="0">
                <a:ln>
                  <a:solidFill>
                    <a:srgbClr val="000000"/>
                  </a:solidFill>
                </a:ln>
              </a:rPr>
              <a:t>     zu übernehmen.</a:t>
            </a:r>
            <a:endParaRPr lang="de-CH" sz="3200" dirty="0">
              <a:ln>
                <a:solidFill>
                  <a:srgbClr val="000000"/>
                </a:solidFill>
              </a:ln>
            </a:endParaRPr>
          </a:p>
        </p:txBody>
      </p:sp>
    </p:spTree>
    <p:extLst>
      <p:ext uri="{BB962C8B-B14F-4D97-AF65-F5344CB8AC3E}">
        <p14:creationId xmlns:p14="http://schemas.microsoft.com/office/powerpoint/2010/main" val="1867140051"/>
      </p:ext>
    </p:extLst>
  </p:cSld>
  <p:clrMapOvr>
    <a:masterClrMapping/>
  </p:clrMapOvr>
  <p:transition spd="slow">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107505" y="12680"/>
            <a:ext cx="7128791" cy="3416320"/>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600" dirty="0">
                <a:ln>
                  <a:solidFill>
                    <a:srgbClr val="000000"/>
                  </a:solidFill>
                </a:ln>
              </a:rPr>
              <a:t>„Wenn du also mit deinem Mund bekennst, dass Jesus der Herr ist, und mit deinem Herzen glaubst, dass Gott ihn von den Toten auferweckt hat, wirst du gerettet werden.“</a:t>
            </a:r>
          </a:p>
        </p:txBody>
      </p:sp>
      <p:sp>
        <p:nvSpPr>
          <p:cNvPr id="933891" name="Rectangle 3"/>
          <p:cNvSpPr>
            <a:spLocks noChangeArrowheads="1"/>
          </p:cNvSpPr>
          <p:nvPr/>
        </p:nvSpPr>
        <p:spPr bwMode="auto">
          <a:xfrm>
            <a:off x="899592" y="4077072"/>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Römer-Brief 10,9</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7458241"/>
      </p:ext>
    </p:extLst>
  </p:cSld>
  <p:clrMapOvr>
    <a:masterClrMapping/>
  </p:clrMapOvr>
  <p:transition spd="slow">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15000" r="-15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1115492" y="116632"/>
            <a:ext cx="7921004" cy="1421928"/>
          </a:xfrm>
          <a:noFill/>
        </p:spPr>
        <p:txBody>
          <a:bodyPr wrap="square" anchor="t">
            <a:spAutoFit/>
          </a:bodyPr>
          <a:lstStyle/>
          <a:p>
            <a:pPr marL="1117600" indent="-1117600" algn="r"/>
            <a:r>
              <a:rPr lang="de-DE" sz="5400" dirty="0" smtClean="0">
                <a:ln>
                  <a:solidFill>
                    <a:srgbClr val="000000"/>
                  </a:solidFill>
                </a:ln>
                <a:solidFill>
                  <a:schemeClr val="bg1"/>
                </a:solidFill>
              </a:rPr>
              <a:t>IV.    Jesus stirbt ohne Schuld</a:t>
            </a:r>
            <a:endParaRPr lang="de-CH" sz="5400" dirty="0">
              <a:ln>
                <a:solidFill>
                  <a:srgbClr val="000000"/>
                </a:solidFill>
              </a:ln>
              <a:solidFill>
                <a:schemeClr val="bg1"/>
              </a:solidFill>
            </a:endParaRPr>
          </a:p>
        </p:txBody>
      </p:sp>
    </p:spTree>
    <p:extLst>
      <p:ext uri="{BB962C8B-B14F-4D97-AF65-F5344CB8AC3E}">
        <p14:creationId xmlns:p14="http://schemas.microsoft.com/office/powerpoint/2010/main" val="1369787877"/>
      </p:ext>
    </p:extLst>
  </p:cSld>
  <p:clrMapOvr>
    <a:masterClrMapping/>
  </p:clrMapOvr>
  <p:transition spd="slow">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35496" y="45199"/>
            <a:ext cx="6768752" cy="3416320"/>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600" dirty="0">
                <a:ln>
                  <a:solidFill>
                    <a:srgbClr val="000000"/>
                  </a:solidFill>
                </a:ln>
              </a:rPr>
              <a:t>„Es war Mittag geworden. Eine Finsternis brach über das ganze Land herein, die bis drei Uhr nachmittags andauerte; die Sonne hatte aufgehört zu scheinen.“ </a:t>
            </a:r>
          </a:p>
        </p:txBody>
      </p:sp>
      <p:sp>
        <p:nvSpPr>
          <p:cNvPr id="933891" name="Rectangle 3"/>
          <p:cNvSpPr>
            <a:spLocks noChangeArrowheads="1"/>
          </p:cNvSpPr>
          <p:nvPr/>
        </p:nvSpPr>
        <p:spPr bwMode="auto">
          <a:xfrm>
            <a:off x="1043608" y="5229200"/>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Lukas-Evangelium 23,44-45</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492157719"/>
      </p:ext>
    </p:extLst>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107505" y="44450"/>
            <a:ext cx="5976664" cy="3046988"/>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ln>
                  <a:solidFill>
                    <a:srgbClr val="000000"/>
                  </a:solidFill>
                </a:ln>
              </a:rPr>
              <a:t>Jesus aber sagte: »Vater, vergib ihnen, denn sie wissen nicht, was sie tun.« Die Soldaten warfen </a:t>
            </a:r>
            <a:r>
              <a:rPr lang="de-CH" sz="3200" dirty="0" smtClean="0">
                <a:ln>
                  <a:solidFill>
                    <a:srgbClr val="000000"/>
                  </a:solidFill>
                </a:ln>
              </a:rPr>
              <a:t>das</a:t>
            </a:r>
            <a:br>
              <a:rPr lang="de-CH" sz="3200" dirty="0" smtClean="0">
                <a:ln>
                  <a:solidFill>
                    <a:srgbClr val="000000"/>
                  </a:solidFill>
                </a:ln>
              </a:rPr>
            </a:br>
            <a:r>
              <a:rPr lang="de-CH" sz="3200" dirty="0" smtClean="0">
                <a:ln>
                  <a:solidFill>
                    <a:srgbClr val="000000"/>
                  </a:solidFill>
                </a:ln>
              </a:rPr>
              <a:t>Los </a:t>
            </a:r>
            <a:r>
              <a:rPr lang="de-CH" sz="3200" dirty="0">
                <a:ln>
                  <a:solidFill>
                    <a:srgbClr val="000000"/>
                  </a:solidFill>
                </a:ln>
              </a:rPr>
              <a:t>um seine Kleider und verteilten sie unter sich.</a:t>
            </a:r>
          </a:p>
        </p:txBody>
      </p:sp>
      <p:sp>
        <p:nvSpPr>
          <p:cNvPr id="933891" name="Rectangle 3"/>
          <p:cNvSpPr>
            <a:spLocks noChangeArrowheads="1"/>
          </p:cNvSpPr>
          <p:nvPr/>
        </p:nvSpPr>
        <p:spPr bwMode="auto">
          <a:xfrm>
            <a:off x="1043608" y="5229200"/>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Lukas-Evangelium 23,34</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4023113701"/>
      </p:ext>
    </p:extLst>
  </p:cSld>
  <p:clrMapOvr>
    <a:masterClrMapping/>
  </p:clrMapOvr>
  <p:transition spd="slow">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107504" y="70753"/>
            <a:ext cx="8821075" cy="3046988"/>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smtClean="0">
                <a:ln>
                  <a:solidFill>
                    <a:srgbClr val="000000"/>
                  </a:solidFill>
                </a:ln>
              </a:rPr>
              <a:t>Für </a:t>
            </a:r>
            <a:r>
              <a:rPr lang="de-CH" sz="3200" dirty="0">
                <a:ln>
                  <a:solidFill>
                    <a:srgbClr val="000000"/>
                  </a:solidFill>
                </a:ln>
              </a:rPr>
              <a:t>eine blosse Sonnenfinsternis musste das natürlich halten, wer auch davon nicht wusste, dass es im Hinblick auf Christus vorausgesagt war; und doch habt ihr hiervon, als von einem </a:t>
            </a:r>
            <a:r>
              <a:rPr lang="de-CH" sz="3200" dirty="0" smtClean="0">
                <a:ln>
                  <a:solidFill>
                    <a:srgbClr val="000000"/>
                  </a:solidFill>
                </a:ln>
              </a:rPr>
              <a:t>Weltunglück,</a:t>
            </a:r>
            <a:br>
              <a:rPr lang="de-CH" sz="3200" dirty="0" smtClean="0">
                <a:ln>
                  <a:solidFill>
                    <a:srgbClr val="000000"/>
                  </a:solidFill>
                </a:ln>
              </a:rPr>
            </a:br>
            <a:r>
              <a:rPr lang="de-CH" sz="3200" dirty="0" smtClean="0">
                <a:ln>
                  <a:solidFill>
                    <a:srgbClr val="000000"/>
                  </a:solidFill>
                </a:ln>
              </a:rPr>
              <a:t>den </a:t>
            </a:r>
            <a:r>
              <a:rPr lang="de-CH" sz="3200" dirty="0">
                <a:ln>
                  <a:solidFill>
                    <a:srgbClr val="000000"/>
                  </a:solidFill>
                </a:ln>
              </a:rPr>
              <a:t>Bericht in euren Archiven.</a:t>
            </a:r>
          </a:p>
        </p:txBody>
      </p:sp>
      <p:sp>
        <p:nvSpPr>
          <p:cNvPr id="933891" name="Rectangle 3"/>
          <p:cNvSpPr>
            <a:spLocks noChangeArrowheads="1"/>
          </p:cNvSpPr>
          <p:nvPr/>
        </p:nvSpPr>
        <p:spPr bwMode="auto">
          <a:xfrm>
            <a:off x="827584" y="3501008"/>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Tertullian, </a:t>
            </a:r>
            <a:r>
              <a:rPr lang="de-CH" sz="2000" dirty="0" err="1" smtClean="0">
                <a:ln>
                  <a:solidFill>
                    <a:srgbClr val="000000"/>
                  </a:solidFill>
                </a:ln>
                <a:solidFill>
                  <a:srgbClr val="FFFFFF"/>
                </a:solidFill>
                <a:latin typeface="Arial Rounded MT Bold" pitchFamily="34" charset="0"/>
              </a:rPr>
              <a:t>Apologeticum</a:t>
            </a:r>
            <a:r>
              <a:rPr lang="de-CH" sz="2000" dirty="0" smtClean="0">
                <a:ln>
                  <a:solidFill>
                    <a:srgbClr val="000000"/>
                  </a:solidFill>
                </a:ln>
                <a:solidFill>
                  <a:srgbClr val="FFFFFF"/>
                </a:solidFill>
                <a:latin typeface="Arial Rounded MT Bold" pitchFamily="34" charset="0"/>
              </a:rPr>
              <a:t> 21,19 </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507625799"/>
      </p:ext>
    </p:extLst>
  </p:cSld>
  <p:clrMapOvr>
    <a:masterClrMapping/>
  </p:clrMapOvr>
  <p:transition spd="slow">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35496" y="45199"/>
            <a:ext cx="6768752" cy="2585323"/>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5400" dirty="0">
                <a:ln>
                  <a:solidFill>
                    <a:srgbClr val="000000"/>
                  </a:solidFill>
                </a:ln>
              </a:rPr>
              <a:t>„Im Tempel riss der Vorhang mitten entzwei.“</a:t>
            </a:r>
          </a:p>
        </p:txBody>
      </p:sp>
      <p:sp>
        <p:nvSpPr>
          <p:cNvPr id="933891" name="Rectangle 3"/>
          <p:cNvSpPr>
            <a:spLocks noChangeArrowheads="1"/>
          </p:cNvSpPr>
          <p:nvPr/>
        </p:nvSpPr>
        <p:spPr bwMode="auto">
          <a:xfrm>
            <a:off x="1043608" y="5229200"/>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Lukas-Evangelium 23,45</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949523527"/>
      </p:ext>
    </p:extLst>
  </p:cSld>
  <p:clrMapOvr>
    <a:masterClrMapping/>
  </p:clrMapOvr>
  <p:transition spd="slow">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35496" y="45199"/>
            <a:ext cx="6768752" cy="2308324"/>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4800" dirty="0">
                <a:ln>
                  <a:solidFill>
                    <a:srgbClr val="000000"/>
                  </a:solidFill>
                </a:ln>
              </a:rPr>
              <a:t>„Vater, in deine Hände gebe ich meinen Geist!“</a:t>
            </a:r>
          </a:p>
        </p:txBody>
      </p:sp>
      <p:sp>
        <p:nvSpPr>
          <p:cNvPr id="933891" name="Rectangle 3"/>
          <p:cNvSpPr>
            <a:spLocks noChangeArrowheads="1"/>
          </p:cNvSpPr>
          <p:nvPr/>
        </p:nvSpPr>
        <p:spPr bwMode="auto">
          <a:xfrm>
            <a:off x="1043608" y="5229200"/>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Lukas-Evangelium 23,46</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651352998"/>
      </p:ext>
    </p:extLst>
  </p:cSld>
  <p:clrMapOvr>
    <a:masterClrMapping/>
  </p:clrMapOvr>
  <p:transition spd="slow">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35496" y="45199"/>
            <a:ext cx="6768752" cy="2308324"/>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4800" dirty="0">
                <a:ln>
                  <a:solidFill>
                    <a:srgbClr val="000000"/>
                  </a:solidFill>
                </a:ln>
              </a:rPr>
              <a:t>„Dieser Mann war wirklich ein Gerechter.“</a:t>
            </a:r>
          </a:p>
        </p:txBody>
      </p:sp>
      <p:sp>
        <p:nvSpPr>
          <p:cNvPr id="933891" name="Rectangle 3"/>
          <p:cNvSpPr>
            <a:spLocks noChangeArrowheads="1"/>
          </p:cNvSpPr>
          <p:nvPr/>
        </p:nvSpPr>
        <p:spPr bwMode="auto">
          <a:xfrm>
            <a:off x="1043608" y="5229200"/>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Lukas-Evangelium 23,47</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4055056487"/>
      </p:ext>
    </p:extLst>
  </p:cSld>
  <p:clrMapOvr>
    <a:masterClrMapping/>
  </p:clrMapOvr>
  <p:transition spd="slow">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35496" y="45199"/>
            <a:ext cx="6768752" cy="3539430"/>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ln>
                  <a:solidFill>
                    <a:srgbClr val="000000"/>
                  </a:solidFill>
                </a:ln>
              </a:rPr>
              <a:t>„Die Menschen, die in Scharen zu dem Schauspiel der Kreuzigung herbeigeströmt waren und das ganze Geschehen miterlebt hatten, schlugen sich an die Brust und kehrten betroffen in die Stadt zurück.“</a:t>
            </a:r>
          </a:p>
        </p:txBody>
      </p:sp>
      <p:sp>
        <p:nvSpPr>
          <p:cNvPr id="933891" name="Rectangle 3"/>
          <p:cNvSpPr>
            <a:spLocks noChangeArrowheads="1"/>
          </p:cNvSpPr>
          <p:nvPr/>
        </p:nvSpPr>
        <p:spPr bwMode="auto">
          <a:xfrm>
            <a:off x="1043608" y="5229200"/>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Lukas-Evangelium 23,48</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602838860"/>
      </p:ext>
    </p:extLst>
  </p:cSld>
  <p:clrMapOvr>
    <a:masterClrMapping/>
  </p:clrMapOvr>
  <p:transition spd="slow">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57442" name="Rectangle 2"/>
          <p:cNvSpPr>
            <a:spLocks noGrp="1" noChangeArrowheads="1"/>
          </p:cNvSpPr>
          <p:nvPr>
            <p:ph type="ctrTitle"/>
          </p:nvPr>
        </p:nvSpPr>
        <p:spPr>
          <a:xfrm>
            <a:off x="106778" y="44450"/>
            <a:ext cx="8929718" cy="3416320"/>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600" dirty="0">
                <a:ln>
                  <a:solidFill>
                    <a:srgbClr val="000000"/>
                  </a:solidFill>
                </a:ln>
              </a:rPr>
              <a:t>„Mit der Botschaft vom Kreuz ist es nämlich so: In den Augen derer, die verloren gehen, ist sie etwas völlig Unsinniges; für uns aber, die wir gerettet werden, ist sie der Inbegriff von Gottes Kraft.“</a:t>
            </a:r>
          </a:p>
        </p:txBody>
      </p:sp>
      <p:sp>
        <p:nvSpPr>
          <p:cNvPr id="957443" name="Rectangle 3"/>
          <p:cNvSpPr>
            <a:spLocks noChangeArrowheads="1"/>
          </p:cNvSpPr>
          <p:nvPr/>
        </p:nvSpPr>
        <p:spPr bwMode="auto">
          <a:xfrm>
            <a:off x="683568" y="3356992"/>
            <a:ext cx="7993062" cy="369332"/>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1.Korinther-Brief 1,18</a:t>
            </a:r>
            <a:endParaRPr lang="de-CH" sz="1800" dirty="0">
              <a:ln>
                <a:solidFill>
                  <a:srgbClr val="000000"/>
                </a:solidFill>
              </a:ln>
              <a:solidFill>
                <a:srgbClr val="FFFFFF"/>
              </a:solidFill>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15000" r="-15000"/>
          </a:stretch>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179388" y="333375"/>
            <a:ext cx="8496300" cy="792163"/>
          </a:xfrm>
        </p:spPr>
        <p:txBody>
          <a:bodyPr/>
          <a:lstStyle/>
          <a:p>
            <a:pPr algn="r"/>
            <a:r>
              <a:rPr lang="de-CH" sz="7200" dirty="0">
                <a:ln>
                  <a:solidFill>
                    <a:srgbClr val="000000"/>
                  </a:solidFill>
                </a:ln>
                <a:solidFill>
                  <a:schemeClr val="bg1"/>
                </a:solidFill>
              </a:rPr>
              <a:t>Schlussgedanke</a:t>
            </a:r>
            <a:r>
              <a:rPr lang="de-DE" sz="7200" dirty="0">
                <a:solidFill>
                  <a:schemeClr val="bg1"/>
                </a:solidFill>
              </a:rPr>
              <a:t> </a:t>
            </a:r>
            <a:endParaRPr lang="de-CH" sz="7200" dirty="0">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58466" name="Rectangle 2"/>
          <p:cNvSpPr>
            <a:spLocks noGrp="1" noChangeArrowheads="1"/>
          </p:cNvSpPr>
          <p:nvPr>
            <p:ph type="ctrTitle"/>
          </p:nvPr>
        </p:nvSpPr>
        <p:spPr>
          <a:xfrm>
            <a:off x="2843808" y="44450"/>
            <a:ext cx="5760640" cy="2862322"/>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600" dirty="0">
                <a:ln>
                  <a:solidFill>
                    <a:srgbClr val="000000"/>
                  </a:solidFill>
                </a:ln>
              </a:rPr>
              <a:t>„Gott beweist uns seine Liebe dadurch, dass Christus für uns starb, als wir noch Sünder waren.“</a:t>
            </a:r>
          </a:p>
        </p:txBody>
      </p:sp>
      <p:sp>
        <p:nvSpPr>
          <p:cNvPr id="958467" name="Rectangle 3"/>
          <p:cNvSpPr>
            <a:spLocks noChangeArrowheads="1"/>
          </p:cNvSpPr>
          <p:nvPr/>
        </p:nvSpPr>
        <p:spPr bwMode="auto">
          <a:xfrm>
            <a:off x="741094" y="2636912"/>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Römer-Brief 5,8</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455874514"/>
      </p:ext>
    </p:extLst>
  </p:cSld>
  <p:clrMapOvr>
    <a:masterClrMapping/>
  </p:clrMapOvr>
  <p:transition spd="slow">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71405" y="44450"/>
            <a:ext cx="8821075" cy="2554545"/>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ln>
                  <a:solidFill>
                    <a:srgbClr val="000000"/>
                  </a:solidFill>
                </a:ln>
              </a:rPr>
              <a:t>„In Wahrheit aber hat ER die Krankheiten auf sich genommen, die für uns bestimmt waren, und die Schmerzen erlitten, die wir verdient hatten. Wir meinten, Gott habe IHN gestraft und geschlagen.“</a:t>
            </a:r>
          </a:p>
        </p:txBody>
      </p:sp>
      <p:sp>
        <p:nvSpPr>
          <p:cNvPr id="933891" name="Rectangle 3"/>
          <p:cNvSpPr>
            <a:spLocks noChangeArrowheads="1"/>
          </p:cNvSpPr>
          <p:nvPr/>
        </p:nvSpPr>
        <p:spPr bwMode="auto">
          <a:xfrm>
            <a:off x="935909" y="2996952"/>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Jesaja 53,4</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606816679"/>
      </p:ext>
    </p:extLst>
  </p:cSld>
  <p:clrMapOvr>
    <a:masterClrMapping/>
  </p:clrMapOvr>
  <p:transition spd="slow">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71405" y="44450"/>
            <a:ext cx="8821075" cy="2554545"/>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ln>
                  <a:solidFill>
                    <a:srgbClr val="000000"/>
                  </a:solidFill>
                </a:ln>
              </a:rPr>
              <a:t>„Doch wegen unserer Schuld </a:t>
            </a:r>
            <a:r>
              <a:rPr lang="de-CH" sz="3200">
                <a:ln>
                  <a:solidFill>
                    <a:srgbClr val="000000"/>
                  </a:solidFill>
                </a:ln>
              </a:rPr>
              <a:t>wurde </a:t>
            </a:r>
            <a:r>
              <a:rPr lang="de-CH" sz="3200" smtClean="0">
                <a:ln>
                  <a:solidFill>
                    <a:srgbClr val="000000"/>
                  </a:solidFill>
                </a:ln>
              </a:rPr>
              <a:t>ER </a:t>
            </a:r>
            <a:r>
              <a:rPr lang="de-CH" sz="3200" dirty="0">
                <a:ln>
                  <a:solidFill>
                    <a:srgbClr val="000000"/>
                  </a:solidFill>
                </a:ln>
              </a:rPr>
              <a:t>gequält und wegen unseres Ungehorsams geschlagen. Die Strafe für unsere Schuld traf IHN und wir sind gerettet. ER wurde verwundet und wir sind heil geworden.“</a:t>
            </a:r>
          </a:p>
        </p:txBody>
      </p:sp>
      <p:sp>
        <p:nvSpPr>
          <p:cNvPr id="933891" name="Rectangle 3"/>
          <p:cNvSpPr>
            <a:spLocks noChangeArrowheads="1"/>
          </p:cNvSpPr>
          <p:nvPr/>
        </p:nvSpPr>
        <p:spPr bwMode="auto">
          <a:xfrm>
            <a:off x="935909" y="2996952"/>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Jesaja 53,5</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571919123"/>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35496" y="44450"/>
            <a:ext cx="5976664" cy="4031873"/>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ln>
                  <a:solidFill>
                    <a:srgbClr val="000000"/>
                  </a:solidFill>
                </a:ln>
              </a:rPr>
              <a:t>Das Volk stand dabei und sah zu. Und die führenden Männer sagten verächtlich: »Anderen hat er geholfen; soll er sich doch jetzt selbst helfen, wenn er der von Gott gesandte Messias ist, der Auserwählte!«</a:t>
            </a:r>
          </a:p>
        </p:txBody>
      </p:sp>
      <p:sp>
        <p:nvSpPr>
          <p:cNvPr id="933891" name="Rectangle 3"/>
          <p:cNvSpPr>
            <a:spLocks noChangeArrowheads="1"/>
          </p:cNvSpPr>
          <p:nvPr/>
        </p:nvSpPr>
        <p:spPr bwMode="auto">
          <a:xfrm>
            <a:off x="1043608" y="5229200"/>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Lukas-Evangelium 23,35</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589128590"/>
      </p:ext>
    </p:extLst>
  </p:cSld>
  <p:clrMapOvr>
    <a:masterClrMapping/>
  </p:clrMapOvr>
  <p:transition spd="slow">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71405" y="44450"/>
            <a:ext cx="8028987" cy="2062103"/>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ln>
                  <a:solidFill>
                    <a:srgbClr val="000000"/>
                  </a:solidFill>
                </a:ln>
              </a:rPr>
              <a:t>„Wir alle waren wie Schafe, die sich verlaufen haben; jeder ging seinen eigenen Weg. IHM aber hat der Herr unsere ganze Schuld aufgeladen.“</a:t>
            </a:r>
          </a:p>
        </p:txBody>
      </p:sp>
      <p:sp>
        <p:nvSpPr>
          <p:cNvPr id="933891" name="Rectangle 3"/>
          <p:cNvSpPr>
            <a:spLocks noChangeArrowheads="1"/>
          </p:cNvSpPr>
          <p:nvPr/>
        </p:nvSpPr>
        <p:spPr bwMode="auto">
          <a:xfrm>
            <a:off x="935909" y="2996952"/>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Jesaja 53,6</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667783991"/>
      </p:ext>
    </p:extLst>
  </p:cSld>
  <p:clrMapOvr>
    <a:masterClrMapping/>
  </p:clrMapOvr>
  <p:transition spd="slow">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71405" y="44450"/>
            <a:ext cx="8461035" cy="2554545"/>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ln>
                  <a:solidFill>
                    <a:srgbClr val="000000"/>
                  </a:solidFill>
                </a:ln>
              </a:rPr>
              <a:t>„ER wurde misshandelt, aber er trug es, ohne zu klagen. Wie ein Lamm, wenn es zum Schlachten geführt wird, wie ein Schaf, wenn es geschoren wird, duldete ER alles schweigend, ohne zu klagen.“</a:t>
            </a:r>
          </a:p>
        </p:txBody>
      </p:sp>
      <p:sp>
        <p:nvSpPr>
          <p:cNvPr id="933891" name="Rectangle 3"/>
          <p:cNvSpPr>
            <a:spLocks noChangeArrowheads="1"/>
          </p:cNvSpPr>
          <p:nvPr/>
        </p:nvSpPr>
        <p:spPr bwMode="auto">
          <a:xfrm>
            <a:off x="935909" y="2996952"/>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Jesaja 53,7</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823232021"/>
      </p:ext>
    </p:extLst>
  </p:cSld>
  <p:clrMapOvr>
    <a:masterClrMapping/>
  </p:clrMapOvr>
  <p:transition spd="slow">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71405" y="44450"/>
            <a:ext cx="8965091" cy="3046988"/>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ln>
                  <a:solidFill>
                    <a:srgbClr val="000000"/>
                  </a:solidFill>
                </a:ln>
              </a:rPr>
              <a:t>„Mitten in der Zeit seiner Haft und seines Gerichtsverfahrens ereilte IHN der Tod. Weil sein Volk so grosse Schuld auf sich geladen hatte, wurde sein Leben ausgelöscht. Wer von den Menschen dieser Generation macht sich darüber Gedanken?“</a:t>
            </a:r>
          </a:p>
        </p:txBody>
      </p:sp>
      <p:sp>
        <p:nvSpPr>
          <p:cNvPr id="933891" name="Rectangle 3"/>
          <p:cNvSpPr>
            <a:spLocks noChangeArrowheads="1"/>
          </p:cNvSpPr>
          <p:nvPr/>
        </p:nvSpPr>
        <p:spPr bwMode="auto">
          <a:xfrm>
            <a:off x="935909" y="2996952"/>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Jesaja 53,8</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441255480"/>
      </p:ext>
    </p:extLst>
  </p:cSld>
  <p:clrMapOvr>
    <a:masterClrMapping/>
  </p:clrMapOvr>
  <p:transition spd="slow">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71405" y="44450"/>
            <a:ext cx="8965091" cy="2554545"/>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ln>
                  <a:solidFill>
                    <a:srgbClr val="000000"/>
                  </a:solidFill>
                </a:ln>
              </a:rPr>
              <a:t>„Sie begruben IHN zwischen Verbrechern, mitten unter den Ausgestossenen, obwohl er kein Unrecht getan hatte und nie ein unwahres Wort aus seinem Mund gekommen war.“</a:t>
            </a:r>
          </a:p>
        </p:txBody>
      </p:sp>
      <p:sp>
        <p:nvSpPr>
          <p:cNvPr id="933891" name="Rectangle 3"/>
          <p:cNvSpPr>
            <a:spLocks noChangeArrowheads="1"/>
          </p:cNvSpPr>
          <p:nvPr/>
        </p:nvSpPr>
        <p:spPr bwMode="auto">
          <a:xfrm>
            <a:off x="935909" y="2996952"/>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Jesaja 53,9</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854224927"/>
      </p:ext>
    </p:extLst>
  </p:cSld>
  <p:clrMapOvr>
    <a:masterClrMapping/>
  </p:clrMapOvr>
  <p:transition spd="slow">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71405" y="44450"/>
            <a:ext cx="8965091" cy="3539430"/>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ln>
                  <a:solidFill>
                    <a:srgbClr val="000000"/>
                  </a:solidFill>
                </a:ln>
              </a:rPr>
              <a:t>„Aber der Herr wollte IHN leiden lassen und zerschlagen. Weil ER sein Leben als Opfer für die Schuld der anderen dahingab, wird ER wieder zum Leben erweckt und wird Nachkommen haben. Durch IHN wird der Herr das Werk vollbringen, an dem er Freude hat.“</a:t>
            </a:r>
          </a:p>
        </p:txBody>
      </p:sp>
      <p:sp>
        <p:nvSpPr>
          <p:cNvPr id="933891" name="Rectangle 3"/>
          <p:cNvSpPr>
            <a:spLocks noChangeArrowheads="1"/>
          </p:cNvSpPr>
          <p:nvPr/>
        </p:nvSpPr>
        <p:spPr bwMode="auto">
          <a:xfrm>
            <a:off x="935909" y="3717032"/>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Jesaja 53,10</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372474621"/>
      </p:ext>
    </p:extLst>
  </p:cSld>
  <p:clrMapOvr>
    <a:masterClrMapping/>
  </p:clrMapOvr>
  <p:transition spd="slow">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107505" y="44450"/>
            <a:ext cx="5976664" cy="3539430"/>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ln>
                  <a:solidFill>
                    <a:srgbClr val="000000"/>
                  </a:solidFill>
                </a:ln>
              </a:rPr>
              <a:t>Auch die Soldaten trieben ihren Spott mit ihm; sie traten zu ihm hin, boten ihm Weinessig an und sagten: »Wenn du der König der Juden bist, dann hilf dir selbst!«</a:t>
            </a:r>
          </a:p>
        </p:txBody>
      </p:sp>
      <p:sp>
        <p:nvSpPr>
          <p:cNvPr id="933891" name="Rectangle 3"/>
          <p:cNvSpPr>
            <a:spLocks noChangeArrowheads="1"/>
          </p:cNvSpPr>
          <p:nvPr/>
        </p:nvSpPr>
        <p:spPr bwMode="auto">
          <a:xfrm>
            <a:off x="1043608" y="5229200"/>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Lukas-Evangelium 23,36-37</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4043479211"/>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107505" y="44450"/>
            <a:ext cx="5976664" cy="4524315"/>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ln>
                  <a:solidFill>
                    <a:srgbClr val="000000"/>
                  </a:solidFill>
                </a:ln>
              </a:rPr>
              <a:t>Über seinem Kopf war eine Aufschrift angebracht; sie lautete: »Dies ist der König der Juden.« Einer der beiden Verbrecher, die mit ihm am Kreuz hingen, höhnte: »Du bist doch der </a:t>
            </a:r>
            <a:r>
              <a:rPr lang="de-CH" sz="3200" dirty="0" smtClean="0">
                <a:ln>
                  <a:solidFill>
                    <a:srgbClr val="000000"/>
                  </a:solidFill>
                </a:ln>
              </a:rPr>
              <a:t>Messias,</a:t>
            </a:r>
            <a:br>
              <a:rPr lang="de-CH" sz="3200" dirty="0" smtClean="0">
                <a:ln>
                  <a:solidFill>
                    <a:srgbClr val="000000"/>
                  </a:solidFill>
                </a:ln>
              </a:rPr>
            </a:br>
            <a:r>
              <a:rPr lang="de-CH" sz="3200" dirty="0" smtClean="0">
                <a:ln>
                  <a:solidFill>
                    <a:srgbClr val="000000"/>
                  </a:solidFill>
                </a:ln>
              </a:rPr>
              <a:t>oder </a:t>
            </a:r>
            <a:r>
              <a:rPr lang="de-CH" sz="3200" dirty="0">
                <a:ln>
                  <a:solidFill>
                    <a:srgbClr val="000000"/>
                  </a:solidFill>
                </a:ln>
              </a:rPr>
              <a:t>nicht? Dann hilf dir selbst, und hilf auch uns!«</a:t>
            </a:r>
          </a:p>
        </p:txBody>
      </p:sp>
      <p:sp>
        <p:nvSpPr>
          <p:cNvPr id="933891" name="Rectangle 3"/>
          <p:cNvSpPr>
            <a:spLocks noChangeArrowheads="1"/>
          </p:cNvSpPr>
          <p:nvPr/>
        </p:nvSpPr>
        <p:spPr bwMode="auto">
          <a:xfrm>
            <a:off x="1043608" y="5229200"/>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Lukas-Evangelium 23,38-39</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684549902"/>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107505" y="44450"/>
            <a:ext cx="5976664" cy="3539430"/>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ln>
                  <a:solidFill>
                    <a:srgbClr val="000000"/>
                  </a:solidFill>
                </a:ln>
              </a:rPr>
              <a:t>Aber der andere wies ihn zurecht. »Fürchtest du Gott auch jetzt noch nicht, </a:t>
            </a:r>
            <a:r>
              <a:rPr lang="de-CH" sz="3200" dirty="0" smtClean="0">
                <a:ln>
                  <a:solidFill>
                    <a:srgbClr val="000000"/>
                  </a:solidFill>
                </a:ln>
              </a:rPr>
              <a:t>wo</a:t>
            </a:r>
            <a:br>
              <a:rPr lang="de-CH" sz="3200" dirty="0" smtClean="0">
                <a:ln>
                  <a:solidFill>
                    <a:srgbClr val="000000"/>
                  </a:solidFill>
                </a:ln>
              </a:rPr>
            </a:br>
            <a:r>
              <a:rPr lang="de-CH" sz="3200" dirty="0" smtClean="0">
                <a:ln>
                  <a:solidFill>
                    <a:srgbClr val="000000"/>
                  </a:solidFill>
                </a:ln>
              </a:rPr>
              <a:t>du </a:t>
            </a:r>
            <a:r>
              <a:rPr lang="de-CH" sz="3200" dirty="0">
                <a:ln>
                  <a:solidFill>
                    <a:srgbClr val="000000"/>
                  </a:solidFill>
                </a:ln>
              </a:rPr>
              <a:t>doch ebenso schlimm bestraft worden bist wie dieser Mann und wie ich?«, sagte er zu ihm.</a:t>
            </a:r>
          </a:p>
        </p:txBody>
      </p:sp>
      <p:sp>
        <p:nvSpPr>
          <p:cNvPr id="933891" name="Rectangle 3"/>
          <p:cNvSpPr>
            <a:spLocks noChangeArrowheads="1"/>
          </p:cNvSpPr>
          <p:nvPr/>
        </p:nvSpPr>
        <p:spPr bwMode="auto">
          <a:xfrm>
            <a:off x="1043608" y="5229200"/>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Lukas-Evangelium 23,40</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576473790"/>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107505" y="44450"/>
            <a:ext cx="5976664" cy="2554545"/>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ln>
                  <a:solidFill>
                    <a:srgbClr val="000000"/>
                  </a:solidFill>
                </a:ln>
              </a:rPr>
              <a:t>»Dabei werden wir zu Recht bestraft; wir bekommen den Lohn für das, was wir getan haben. Er aber hat nichts Unrechtes getan.«</a:t>
            </a:r>
          </a:p>
        </p:txBody>
      </p:sp>
      <p:sp>
        <p:nvSpPr>
          <p:cNvPr id="933891" name="Rectangle 3"/>
          <p:cNvSpPr>
            <a:spLocks noChangeArrowheads="1"/>
          </p:cNvSpPr>
          <p:nvPr/>
        </p:nvSpPr>
        <p:spPr bwMode="auto">
          <a:xfrm>
            <a:off x="1043608" y="5229200"/>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Lukas-Evangelium 23,41</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432067438"/>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01072134">
  <a:themeElements>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lnDef>
  </a:objectDefaults>
  <a:extraClrSchemeLst>
    <a:extraClrScheme>
      <a:clrScheme name="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01072134">
  <a:themeElements>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1_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lnDef>
  </a:objectDefaults>
  <a:extraClrSchemeLst>
    <a:extraClrScheme>
      <a:clrScheme name="1_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1_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1_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1_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1_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1_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1_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1_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1_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1_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1_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1_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1408</Words>
  <Application>Microsoft Office PowerPoint</Application>
  <PresentationFormat>Bildschirmpräsentation (4:3)</PresentationFormat>
  <Paragraphs>101</Paragraphs>
  <Slides>55</Slides>
  <Notes>0</Notes>
  <HiddenSlides>0</HiddenSlides>
  <MMClips>0</MMClips>
  <ScaleCrop>false</ScaleCrop>
  <HeadingPairs>
    <vt:vector size="4" baseType="variant">
      <vt:variant>
        <vt:lpstr>Design</vt:lpstr>
      </vt:variant>
      <vt:variant>
        <vt:i4>2</vt:i4>
      </vt:variant>
      <vt:variant>
        <vt:lpstr>Folientitel</vt:lpstr>
      </vt:variant>
      <vt:variant>
        <vt:i4>55</vt:i4>
      </vt:variant>
    </vt:vector>
  </HeadingPairs>
  <TitlesOfParts>
    <vt:vector size="57" baseType="lpstr">
      <vt:lpstr>01072134</vt:lpstr>
      <vt:lpstr>1_01072134</vt:lpstr>
      <vt:lpstr>Jesus stirbt für Dich!</vt:lpstr>
      <vt:lpstr>Zusammen mit Jesus wurden auch zwei andere Männer zur Hinrichtung geführt, zwei Verbrecher.</vt:lpstr>
      <vt:lpstr>Als sie an die Stelle kamen, die ›Schädel‹ genannt wird, kreuzigten die Soldaten ihn und die beiden Verbrecher, den einen rechts und den anderen links von ihm.</vt:lpstr>
      <vt:lpstr>Jesus aber sagte: »Vater, vergib ihnen, denn sie wissen nicht, was sie tun.« Die Soldaten warfen das Los um seine Kleider und verteilten sie unter sich.</vt:lpstr>
      <vt:lpstr>Das Volk stand dabei und sah zu. Und die führenden Männer sagten verächtlich: »Anderen hat er geholfen; soll er sich doch jetzt selbst helfen, wenn er der von Gott gesandte Messias ist, der Auserwählte!«</vt:lpstr>
      <vt:lpstr>Auch die Soldaten trieben ihren Spott mit ihm; sie traten zu ihm hin, boten ihm Weinessig an und sagten: »Wenn du der König der Juden bist, dann hilf dir selbst!«</vt:lpstr>
      <vt:lpstr>Über seinem Kopf war eine Aufschrift angebracht; sie lautete: »Dies ist der König der Juden.« Einer der beiden Verbrecher, die mit ihm am Kreuz hingen, höhnte: »Du bist doch der Messias, oder nicht? Dann hilf dir selbst, und hilf auch uns!«</vt:lpstr>
      <vt:lpstr>Aber der andere wies ihn zurecht. »Fürchtest du Gott auch jetzt noch nicht, wo du doch ebenso schlimm bestraft worden bist wie dieser Mann und wie ich?«, sagte er zu ihm.</vt:lpstr>
      <vt:lpstr>»Dabei werden wir zu Recht bestraft; wir bekommen den Lohn für das, was wir getan haben. Er aber hat nichts Unrechtes getan.«</vt:lpstr>
      <vt:lpstr>Dann sagte er: »Jesus, denk an mich, wenn du deine Herrschaft als König antrittst!« Jesus antwortete ihm: »Ich sage dir: Heute noch wirst du mit mir im Paradies sein.«</vt:lpstr>
      <vt:lpstr>Inzwischen war es Mittag geworden. Eine Finsternis brach über das ganze Land herein, die bis drei Uhr nachmittags andauerte; die Sonne hatte aufgehört zu scheinen. Dann riss der Vorhang im Tempel mitten entzwei.</vt:lpstr>
      <vt:lpstr>Jesus rief laut: »Vater, in deine Hände gebe ich meinen Geist!« Mit diesen Worten starb er. Der Hauptmann, der die Aufsicht hatte und vor dessen Augen das alles geschah, gab Gott die Ehre. »Dieser Mann war wirklich ein Gerechter«, sagte er.</vt:lpstr>
      <vt:lpstr>Die Menschen, die in Scharen zu dem Schauspiel der Kreuzigung herbeigeströmt waren und das ganze Geschehen miterlebt hatten, schlugen sich an die Brust und kehrten betroffen in die Stadt zurück.</vt:lpstr>
      <vt:lpstr>Alle die, die mit Jesus bekannt gewesen waren, hatten in einiger Entfernung gestanden, unter ihnen auch die Frauen, die ihm seit den Anfängen in Galiläa gefolgt waren; sie hatten alles mit angesehen.</vt:lpstr>
      <vt:lpstr>I.    Jesus liebt seine Feinde</vt:lpstr>
      <vt:lpstr>„Ich war Tag für Tag bei euch im Tempel, und ihr habt nichts gegen mich unternommen. Aber jetzt ist eure Stunde gekommen, jetzt übt die Finsternis ihre Macht aus.“</vt:lpstr>
      <vt:lpstr>„Ich bin gekommen, um auf der Erde ein Feuer anzuzünden; ich wünschte, es würde schon brennen! Aber vor mir steht eine Taufe, mit der ich noch getauft werden muss, und wie schwer ist mir das Herz, bis sie vollzogen ist!</vt:lpstr>
      <vt:lpstr>„Vater, vergib ihnen, denn sie wissen nicht, was sie tun.“</vt:lpstr>
      <vt:lpstr>„Liebt eure Feinde; tut denen Gutes, die euch hassen; segnet die, die euch verfluchen; betet für die, die euch Böses tun.“</vt:lpstr>
      <vt:lpstr>„Man verflucht uns, aber wir segnen; man verfolgt uns, aber wir geben nicht auf. Auf Beleidigungen reagieren wir mit freundlichen Worten. Die Welt behandelt uns, als wären wir Abfall; wir sind der Abschaum der Gesellschaft – und daran hat sich bis heute nichts geändert.“</vt:lpstr>
      <vt:lpstr>II.    Jesus lässt sich demütigen</vt:lpstr>
      <vt:lpstr>Das Volk stand dabei und sah zu. Und die führenden Männer sagten verächtlich: „Anderen hat er geholfen; soll er sich doch jetzt selbst helfen, wenn er der von Gott gesandte Messias ist, der Auserwählte!“</vt:lpstr>
      <vt:lpstr>„Wenn du der König der Juden bist, dann hilf dir selbst!“</vt:lpstr>
      <vt:lpstr>„Glaubst du nicht, dass ich meinen Vater um Hilfe bitten könnte und dass er mir sofort mehr als zwölf Legionen Engel zur Seite stellen würde?</vt:lpstr>
      <vt:lpstr>„Wie würden sich dann aber die Voraussagen der Schrift erfüllen, nach denen es so geschehen muss?“</vt:lpstr>
      <vt:lpstr>„Jesus erniedrigte sich noch mehr: Im Gehorsam gegenüber Gott nahm er sogar den Tod auf sich; er starb am Kreuz wie ein Verbrecher.“</vt:lpstr>
      <vt:lpstr>III.    Jesus vergibt gern</vt:lpstr>
      <vt:lpstr>«Auch die Männer, die mit ihm gekreuzigt worden waren, beschimpften ihn.»</vt:lpstr>
      <vt:lpstr>„Du bist doch der Messias, oder nicht? Dann hilf dir selbst, und hilf auch uns!“</vt:lpstr>
      <vt:lpstr>„Fürchtest du Gott auch jetzt noch nicht, wo du doch ebenso schlimm bestraft worden bist wie dieser Mann und wie ich?“</vt:lpstr>
      <vt:lpstr>„Dabei werden wir zu Recht bestraft; wir bekommen den Lohn für das, was wir getan haben. Er aber hat nichts Unrechtes getan.“</vt:lpstr>
      <vt:lpstr>„Jesus, denk an mich, wenn du deine Herrschaft als König antrittst!“</vt:lpstr>
      <vt:lpstr>„Ich sage dir: Heute noch wirst du mit mir im Paradies sein.“</vt:lpstr>
      <vt:lpstr>1. Er übernahm die Verantwortung      für seine Schuld  2. Er anerkannte Jesus als Sohn Gottes,      der schuldlos hingerichtet wird   3. Er bat um Gnade und Vergebung</vt:lpstr>
      <vt:lpstr>„Jeder, der den Namen des Herrn anruft, wird gerettet werden.“</vt:lpstr>
      <vt:lpstr>1. Bekenne Deine Schuld  2. Anerkenne Jesus als Sohn Gottes,     der für Deine Schuld am Kreuz starb  3. Bitte Jesus, die Führung in Deinem Leben      zu übernehmen.</vt:lpstr>
      <vt:lpstr>„Wenn du also mit deinem Mund bekennst, dass Jesus der Herr ist, und mit deinem Herzen glaubst, dass Gott ihn von den Toten auferweckt hat, wirst du gerettet werden.“</vt:lpstr>
      <vt:lpstr>IV.    Jesus stirbt ohne Schuld</vt:lpstr>
      <vt:lpstr>„Es war Mittag geworden. Eine Finsternis brach über das ganze Land herein, die bis drei Uhr nachmittags andauerte; die Sonne hatte aufgehört zu scheinen.“ </vt:lpstr>
      <vt:lpstr>Für eine blosse Sonnenfinsternis musste das natürlich halten, wer auch davon nicht wusste, dass es im Hinblick auf Christus vorausgesagt war; und doch habt ihr hiervon, als von einem Weltunglück, den Bericht in euren Archiven.</vt:lpstr>
      <vt:lpstr>„Im Tempel riss der Vorhang mitten entzwei.“</vt:lpstr>
      <vt:lpstr>„Vater, in deine Hände gebe ich meinen Geist!“</vt:lpstr>
      <vt:lpstr>„Dieser Mann war wirklich ein Gerechter.“</vt:lpstr>
      <vt:lpstr>„Die Menschen, die in Scharen zu dem Schauspiel der Kreuzigung herbeigeströmt waren und das ganze Geschehen miterlebt hatten, schlugen sich an die Brust und kehrten betroffen in die Stadt zurück.“</vt:lpstr>
      <vt:lpstr>„Mit der Botschaft vom Kreuz ist es nämlich so: In den Augen derer, die verloren gehen, ist sie etwas völlig Unsinniges; für uns aber, die wir gerettet werden, ist sie der Inbegriff von Gottes Kraft.“</vt:lpstr>
      <vt:lpstr>Schlussgedanke </vt:lpstr>
      <vt:lpstr>„Gott beweist uns seine Liebe dadurch, dass Christus für uns starb, als wir noch Sünder waren.“</vt:lpstr>
      <vt:lpstr>„In Wahrheit aber hat ER die Krankheiten auf sich genommen, die für uns bestimmt waren, und die Schmerzen erlitten, die wir verdient hatten. Wir meinten, Gott habe IHN gestraft und geschlagen.“</vt:lpstr>
      <vt:lpstr>„Doch wegen unserer Schuld wurde ER gequält und wegen unseres Ungehorsams geschlagen. Die Strafe für unsere Schuld traf IHN und wir sind gerettet. ER wurde verwundet und wir sind heil geworden.“</vt:lpstr>
      <vt:lpstr>„Wir alle waren wie Schafe, die sich verlaufen haben; jeder ging seinen eigenen Weg. IHM aber hat der Herr unsere ganze Schuld aufgeladen.“</vt:lpstr>
      <vt:lpstr>„ER wurde misshandelt, aber er trug es, ohne zu klagen. Wie ein Lamm, wenn es zum Schlachten geführt wird, wie ein Schaf, wenn es geschoren wird, duldete ER alles schweigend, ohne zu klagen.“</vt:lpstr>
      <vt:lpstr>„Mitten in der Zeit seiner Haft und seines Gerichtsverfahrens ereilte IHN der Tod. Weil sein Volk so grosse Schuld auf sich geladen hatte, wurde sein Leben ausgelöscht. Wer von den Menschen dieser Generation macht sich darüber Gedanken?“</vt:lpstr>
      <vt:lpstr>„Sie begruben IHN zwischen Verbrechern, mitten unter den Ausgestossenen, obwohl er kein Unrecht getan hatte und nie ein unwahres Wort aus seinem Mund gekommen war.“</vt:lpstr>
      <vt:lpstr>„Aber der Herr wollte IHN leiden lassen und zerschlagen. Weil ER sein Leben als Opfer für die Schuld der anderen dahingab, wird ER wieder zum Leben erweckt und wird Nachkommen haben. Durch IHN wird der Herr das Werk vollbringen, an dem er Freude hat.“</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Jesus stirbt für Dich! - Gedanken zur Kreuzigung - Folien</dc:title>
  <dc:creator>Jürg Birnstiel</dc:creator>
  <cp:lastModifiedBy>Me</cp:lastModifiedBy>
  <cp:revision>1016</cp:revision>
  <cp:lastPrinted>1601-01-01T00:00:00Z</cp:lastPrinted>
  <dcterms:created xsi:type="dcterms:W3CDTF">2005-04-13T18:10:29Z</dcterms:created>
  <dcterms:modified xsi:type="dcterms:W3CDTF">2013-07-02T19:37:27Z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TC010721341031</vt:lpwstr>
  </property>
</Properties>
</file>