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33"/>
  </p:notesMasterIdLst>
  <p:sldIdLst>
    <p:sldId id="256" r:id="rId3"/>
    <p:sldId id="430" r:id="rId4"/>
    <p:sldId id="922" r:id="rId5"/>
    <p:sldId id="921" r:id="rId6"/>
    <p:sldId id="989" r:id="rId7"/>
    <p:sldId id="990" r:id="rId8"/>
    <p:sldId id="991" r:id="rId9"/>
    <p:sldId id="995" r:id="rId10"/>
    <p:sldId id="1017" r:id="rId11"/>
    <p:sldId id="1000" r:id="rId12"/>
    <p:sldId id="1001" r:id="rId13"/>
    <p:sldId id="1002" r:id="rId14"/>
    <p:sldId id="1003" r:id="rId15"/>
    <p:sldId id="1004" r:id="rId16"/>
    <p:sldId id="1005" r:id="rId17"/>
    <p:sldId id="1006" r:id="rId18"/>
    <p:sldId id="1007" r:id="rId19"/>
    <p:sldId id="826" r:id="rId20"/>
    <p:sldId id="1016" r:id="rId21"/>
    <p:sldId id="1008" r:id="rId22"/>
    <p:sldId id="1009" r:id="rId23"/>
    <p:sldId id="263" r:id="rId24"/>
    <p:sldId id="933" r:id="rId25"/>
    <p:sldId id="1010" r:id="rId26"/>
    <p:sldId id="1011" r:id="rId27"/>
    <p:sldId id="1012" r:id="rId28"/>
    <p:sldId id="1013" r:id="rId29"/>
    <p:sldId id="1014" r:id="rId30"/>
    <p:sldId id="1015" r:id="rId31"/>
    <p:sldId id="325" r:id="rId32"/>
  </p:sldIdLst>
  <p:sldSz cx="9144000" cy="6858000" type="screen4x3"/>
  <p:notesSz cx="6858000" cy="9144000"/>
  <p:defaultTextStyle>
    <a:defPPr>
      <a:defRPr lang="de-CH"/>
    </a:defPPr>
    <a:lvl1pPr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0000"/>
    <a:srgbClr val="FFFFFF"/>
    <a:srgbClr val="FFFF00"/>
    <a:srgbClr val="FFCC00"/>
    <a:srgbClr val="A50021"/>
    <a:srgbClr val="CC99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3896" autoAdjust="0"/>
  </p:normalViewPr>
  <p:slideViewPr>
    <p:cSldViewPr>
      <p:cViewPr>
        <p:scale>
          <a:sx n="126" d="100"/>
          <a:sy n="126" d="100"/>
        </p:scale>
        <p:origin x="-1926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416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416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6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16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416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4D54E7-2849-47C5-ADFF-2FC8BEBBC93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80494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133600"/>
            <a:ext cx="6705600" cy="1905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de-CH" noProof="0" smtClean="0"/>
              <a:t>Titelmasterformat durch Klicken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419600"/>
            <a:ext cx="6858000" cy="1601788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FFFF"/>
                </a:solidFill>
                <a:latin typeface="Arial Rounded MT Bold" pitchFamily="34" charset="0"/>
              </a:defRPr>
            </a:lvl1pPr>
          </a:lstStyle>
          <a:p>
            <a:pPr lvl="0"/>
            <a:r>
              <a:rPr lang="de-CH" noProof="0" smtClean="0"/>
              <a:t>Formatvorlage des Untertitelmasters durch Klicken bearbeiten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62200" y="6248400"/>
            <a:ext cx="4343400" cy="457200"/>
          </a:xfrm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AB94642-D4FB-4DA4-8E6A-B5468632ED47}" type="slidenum">
              <a:rPr lang="de-CH"/>
              <a:pPr/>
              <a:t>‹Nr.›</a:t>
            </a:fld>
            <a:endParaRPr lang="de-CH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7C97FA-0446-4BFB-B2F8-921A79BFA78D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54344980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934200" y="304800"/>
            <a:ext cx="1600200" cy="5715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133600" y="304800"/>
            <a:ext cx="4648200" cy="57150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50ED3-26FF-407C-BBB9-6AC2B8D9CAFE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72029033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133600"/>
            <a:ext cx="6705600" cy="1905000"/>
          </a:xfrm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de-CH" noProof="0" smtClean="0"/>
              <a:t>Titelmasterformat durch Klicken bearbeiten</a:t>
            </a:r>
          </a:p>
        </p:txBody>
      </p:sp>
      <p:sp>
        <p:nvSpPr>
          <p:cNvPr id="577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419600"/>
            <a:ext cx="6858000" cy="685800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FFFF"/>
                </a:solidFill>
                <a:latin typeface="Arial Rounded MT Bold" pitchFamily="34" charset="0"/>
              </a:defRPr>
            </a:lvl1pPr>
          </a:lstStyle>
          <a:p>
            <a:pPr lvl="0"/>
            <a:r>
              <a:rPr lang="de-CH" noProof="0" smtClean="0"/>
              <a:t>Formatvorlage des Untertitelmasters durch Klicken bearbeiten</a:t>
            </a:r>
          </a:p>
        </p:txBody>
      </p:sp>
      <p:sp>
        <p:nvSpPr>
          <p:cNvPr id="57754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248400"/>
            <a:ext cx="1905000" cy="457200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</a:defRPr>
            </a:lvl1pPr>
          </a:lstStyle>
          <a:p>
            <a:endParaRPr lang="de-CH"/>
          </a:p>
        </p:txBody>
      </p:sp>
      <p:sp>
        <p:nvSpPr>
          <p:cNvPr id="57754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62200" y="6248400"/>
            <a:ext cx="4343400" cy="457200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CH"/>
          </a:p>
        </p:txBody>
      </p:sp>
      <p:sp>
        <p:nvSpPr>
          <p:cNvPr id="57754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428978-EF64-40D4-9BA6-47472CAE88A0}" type="slidenum">
              <a:rPr lang="de-CH"/>
              <a:pPr/>
              <a:t>‹Nr.›</a:t>
            </a:fld>
            <a:endParaRPr lang="de-CH"/>
          </a:p>
        </p:txBody>
      </p:sp>
    </p:spTree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018CF-5CF4-4283-B49F-9CA43F285058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64059114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3C9B7-2051-4A7A-B780-FAA132FB195E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44044287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133600" y="1981200"/>
            <a:ext cx="31242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10200" y="1981200"/>
            <a:ext cx="31242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75281-46C9-4FC1-B909-582CAB87EC81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00755767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1E4615-4497-4041-AE9F-6806431B3FD2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91396662"/>
      </p:ext>
    </p:extLst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3BD275-762C-463B-8F06-9178A4050CEA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77381848"/>
      </p:ext>
    </p:extLst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57CA0-F4D1-4B12-BC80-FA04B84742F7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66577768"/>
      </p:ext>
    </p:extLst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6232A-7B6D-4A8E-B474-82BA370D2C79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87264946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FAA6E1-3FA1-40C9-8A0E-CCFCCA83C3EB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47157472"/>
      </p:ext>
    </p:extLst>
  </p:cSld>
  <p:clrMapOvr>
    <a:masterClrMapping/>
  </p:clrMapOvr>
  <p:transition spd="slow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3627D-E14A-4419-A8BA-51B891D13D8D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60946927"/>
      </p:ext>
    </p:extLst>
  </p:cSld>
  <p:clrMapOvr>
    <a:masterClrMapping/>
  </p:clrMapOvr>
  <p:transition spd="slow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51804-E723-417A-AA2A-EBF91E60A180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91127944"/>
      </p:ext>
    </p:extLst>
  </p:cSld>
  <p:clrMapOvr>
    <a:masterClrMapping/>
  </p:clrMapOvr>
  <p:transition spd="slow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934200" y="304800"/>
            <a:ext cx="1600200" cy="5715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133600" y="304800"/>
            <a:ext cx="4648200" cy="57150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9D74A5-5E01-416B-AEB9-1BBA7019AD79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44254466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902F3-F10D-46B2-AA85-EA86B4C5D371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09947672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133600" y="1981200"/>
            <a:ext cx="31242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10200" y="1981200"/>
            <a:ext cx="31242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DA70FF-2CB4-4CE7-99E7-FEF3FA20E341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21563326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F8EC4-5203-40F8-AF3A-C2FB866F56D2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7414074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14AB33-7DF2-40CA-84DB-131A76FC6BB9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19263563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990BA2-574F-4C62-89AD-F3A09BF9913B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03750759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3E6DA-C330-4853-B4A2-91BB94B25E78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70465476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0071F8-EB2C-40E8-A25F-FE6E14A04728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58383150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304800"/>
            <a:ext cx="6400800" cy="1447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1981200"/>
            <a:ext cx="64008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Textmasterformate durch Klicken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336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de-C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86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de-C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3B0349D9-9A4F-4D39-81E7-D33361A346CA}" type="slidenum">
              <a:rPr lang="de-CH"/>
              <a:pPr/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spd="slow">
    <p:wipe dir="r"/>
  </p:transition>
  <p:txStyles>
    <p:titleStyle>
      <a:lvl1pPr algn="ctr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 Rounded MT Bold" pitchFamily="34" charset="0"/>
        </a:defRPr>
      </a:lvl2pPr>
      <a:lvl3pPr algn="ctr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 Rounded MT Bold" pitchFamily="34" charset="0"/>
        </a:defRPr>
      </a:lvl3pPr>
      <a:lvl4pPr algn="ctr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 Rounded MT Bold" pitchFamily="34" charset="0"/>
        </a:defRPr>
      </a:lvl4pPr>
      <a:lvl5pPr algn="ctr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 Rounded MT Bold" pitchFamily="34" charset="0"/>
        </a:defRPr>
      </a:lvl5pPr>
      <a:lvl6pPr marL="457200" algn="ctr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 Rounded MT Bold" pitchFamily="34" charset="0"/>
        </a:defRPr>
      </a:lvl6pPr>
      <a:lvl7pPr marL="914400" algn="ctr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 Rounded MT Bold" pitchFamily="34" charset="0"/>
        </a:defRPr>
      </a:lvl7pPr>
      <a:lvl8pPr marL="1371600" algn="ctr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 Rounded MT Bold" pitchFamily="34" charset="0"/>
        </a:defRPr>
      </a:lvl8pPr>
      <a:lvl9pPr marL="1828800" algn="ctr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 Rounded MT Bold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304800"/>
            <a:ext cx="6400800" cy="1447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Titelmasterformat durch Klicken bearbeiten</a:t>
            </a:r>
          </a:p>
        </p:txBody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1981200"/>
            <a:ext cx="64008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Textmasterformate durch Klicken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</a:p>
        </p:txBody>
      </p:sp>
      <p:sp>
        <p:nvSpPr>
          <p:cNvPr id="576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336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de-CH"/>
          </a:p>
        </p:txBody>
      </p:sp>
      <p:sp>
        <p:nvSpPr>
          <p:cNvPr id="576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86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de-CH"/>
          </a:p>
        </p:txBody>
      </p:sp>
      <p:sp>
        <p:nvSpPr>
          <p:cNvPr id="576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F60A1353-FC1E-4C79-B5F9-0D163161748A}" type="slidenum">
              <a:rPr lang="de-CH"/>
              <a:pPr/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r"/>
  </p:transition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 Rounded MT Bold" pitchFamily="34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 Rounded MT Bold" pitchFamily="34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 Rounded MT Bold" pitchFamily="34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 Rounded MT Bold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 Rounded MT Bold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 Rounded MT Bold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 Rounded MT Bold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 Rounded MT Bold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260350"/>
            <a:ext cx="8748713" cy="2062103"/>
          </a:xfrm>
          <a:noFill/>
        </p:spPr>
        <p:txBody>
          <a:bodyPr anchor="t">
            <a:spAutoFit/>
          </a:bodyPr>
          <a:lstStyle/>
          <a:p>
            <a:pPr algn="l"/>
            <a:r>
              <a:rPr lang="de-CH" sz="8000" dirty="0" smtClean="0">
                <a:solidFill>
                  <a:schemeClr val="bg1"/>
                </a:solidFill>
              </a:rPr>
              <a:t>Wem viel vergeben wird…</a:t>
            </a:r>
            <a:endParaRPr lang="de-CH" sz="8000" dirty="0">
              <a:solidFill>
                <a:schemeClr val="bg1"/>
              </a:solidFill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109538" y="5805488"/>
            <a:ext cx="7775575" cy="7921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de-CH" sz="3600">
                <a:solidFill>
                  <a:srgbClr val="FFFFFF"/>
                </a:solidFill>
                <a:latin typeface="Arial Rounded MT Bold" pitchFamily="34" charset="0"/>
              </a:rPr>
              <a:t>Lukas-Evangelium 7,36-50       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6375" y="44450"/>
            <a:ext cx="7559675" cy="2308324"/>
          </a:xfrm>
          <a:noFill/>
          <a:ln/>
          <a:effectLst>
            <a:outerShdw dist="35921" dir="2700000" algn="ctr" rotWithShape="0">
              <a:srgbClr val="000066"/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de-CH" sz="3600" dirty="0">
                <a:ln>
                  <a:solidFill>
                    <a:srgbClr val="000000"/>
                  </a:solidFill>
                </a:ln>
              </a:rPr>
              <a:t>„Zwei Männer hatten Schulden bei einem Geldverleiher. Der eine schuldete ihm fünfhundert Denare, der andere fünfzig.“</a:t>
            </a:r>
          </a:p>
        </p:txBody>
      </p:sp>
      <p:sp>
        <p:nvSpPr>
          <p:cNvPr id="883715" name="Rectangle 3"/>
          <p:cNvSpPr>
            <a:spLocks noChangeArrowheads="1"/>
          </p:cNvSpPr>
          <p:nvPr/>
        </p:nvSpPr>
        <p:spPr bwMode="auto">
          <a:xfrm>
            <a:off x="2123728" y="2564904"/>
            <a:ext cx="6697663" cy="40011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CH" sz="200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Arial Rounded MT Bold" pitchFamily="34" charset="0"/>
              </a:rPr>
              <a:t>Lukas-Evangelium 7,41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6375" y="44450"/>
            <a:ext cx="7416105" cy="3046988"/>
          </a:xfrm>
          <a:noFill/>
          <a:ln/>
          <a:effectLst>
            <a:outerShdw dist="35921" dir="2700000" algn="ctr" rotWithShape="0">
              <a:srgbClr val="000066"/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de-CH" sz="3200" dirty="0">
                <a:ln>
                  <a:solidFill>
                    <a:srgbClr val="000000"/>
                  </a:solidFill>
                </a:ln>
              </a:rPr>
              <a:t>„Keiner der beiden konnte seine Schulden zurückzahlen. Da erliess er sie ihnen. Was meinst du: Welcher von den beiden wird ihm gegenüber wohl grössere Dankbarkeit empfinden?“</a:t>
            </a:r>
          </a:p>
        </p:txBody>
      </p:sp>
      <p:sp>
        <p:nvSpPr>
          <p:cNvPr id="884739" name="Rectangle 3"/>
          <p:cNvSpPr>
            <a:spLocks noChangeArrowheads="1"/>
          </p:cNvSpPr>
          <p:nvPr/>
        </p:nvSpPr>
        <p:spPr bwMode="auto">
          <a:xfrm>
            <a:off x="2051720" y="3140968"/>
            <a:ext cx="6697663" cy="40011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CH" sz="200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Arial Rounded MT Bold" pitchFamily="34" charset="0"/>
              </a:rPr>
              <a:t>Lukas-Evangelium 7,42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350" y="44450"/>
            <a:ext cx="7632700" cy="2123658"/>
          </a:xfrm>
          <a:noFill/>
          <a:ln/>
          <a:effectLst>
            <a:outerShdw dist="35921" dir="2700000" algn="ctr" rotWithShape="0">
              <a:srgbClr val="000066"/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de-CH" dirty="0">
                <a:ln>
                  <a:solidFill>
                    <a:srgbClr val="000000"/>
                  </a:solidFill>
                </a:ln>
              </a:rPr>
              <a:t>„Ich nehme an, der, dem er die grössere Schuld erlassen hat.“</a:t>
            </a:r>
          </a:p>
        </p:txBody>
      </p:sp>
      <p:sp>
        <p:nvSpPr>
          <p:cNvPr id="885763" name="Rectangle 3"/>
          <p:cNvSpPr>
            <a:spLocks noChangeArrowheads="1"/>
          </p:cNvSpPr>
          <p:nvPr/>
        </p:nvSpPr>
        <p:spPr bwMode="auto">
          <a:xfrm>
            <a:off x="2123728" y="2348880"/>
            <a:ext cx="6697663" cy="40011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CH" sz="200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Arial Rounded MT Bold" pitchFamily="34" charset="0"/>
              </a:rPr>
              <a:t>Lukas-Evangelium 7,43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1773238"/>
            <a:ext cx="6410325" cy="1555750"/>
          </a:xfrm>
          <a:noFill/>
          <a:ln/>
          <a:effectLst>
            <a:outerShdw dist="35921" dir="2700000" algn="ctr" rotWithShape="0">
              <a:srgbClr val="000066"/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de-CH" sz="9600" dirty="0">
                <a:ln>
                  <a:solidFill>
                    <a:srgbClr val="000000"/>
                  </a:solidFill>
                </a:ln>
              </a:rPr>
              <a:t>„Richtig! “</a:t>
            </a:r>
            <a:r>
              <a:rPr lang="de-DE" sz="9600" dirty="0">
                <a:ln>
                  <a:solidFill>
                    <a:srgbClr val="000000"/>
                  </a:solidFill>
                </a:ln>
              </a:rPr>
              <a:t> </a:t>
            </a:r>
            <a:endParaRPr lang="de-CH" sz="9600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886787" name="Rectangle 3"/>
          <p:cNvSpPr>
            <a:spLocks noChangeArrowheads="1"/>
          </p:cNvSpPr>
          <p:nvPr/>
        </p:nvSpPr>
        <p:spPr bwMode="auto">
          <a:xfrm>
            <a:off x="2123728" y="5517232"/>
            <a:ext cx="6697663" cy="40011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CH" sz="200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Arial Rounded MT Bold" pitchFamily="34" charset="0"/>
              </a:rPr>
              <a:t>Lukas-Evangelium 7,43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8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9633" y="44450"/>
            <a:ext cx="7776418" cy="3046988"/>
          </a:xfrm>
          <a:noFill/>
          <a:ln/>
          <a:effectLst>
            <a:outerShdw dist="35921" dir="2700000" algn="ctr" rotWithShape="0">
              <a:srgbClr val="000066"/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de-CH" sz="3200" dirty="0">
                <a:ln>
                  <a:solidFill>
                    <a:srgbClr val="000000"/>
                  </a:solidFill>
                </a:ln>
              </a:rPr>
              <a:t>„Siehst du diese Frau? Ich bin in dein Haus gekommen, und du hast mir kein Wasser für meine Füsse gereicht; sie aber hat meine Füsse mit ihren Tränen benetzt und mit ihrem Haar getrocknet.“</a:t>
            </a:r>
          </a:p>
        </p:txBody>
      </p:sp>
      <p:sp>
        <p:nvSpPr>
          <p:cNvPr id="887811" name="Rectangle 3"/>
          <p:cNvSpPr>
            <a:spLocks noChangeArrowheads="1"/>
          </p:cNvSpPr>
          <p:nvPr/>
        </p:nvSpPr>
        <p:spPr bwMode="auto">
          <a:xfrm>
            <a:off x="2123728" y="3429000"/>
            <a:ext cx="6697663" cy="40011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CH" sz="200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Arial Rounded MT Bold" pitchFamily="34" charset="0"/>
              </a:rPr>
              <a:t>Lukas-Evangelium 7,44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8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664" y="116632"/>
            <a:ext cx="6336704" cy="2862322"/>
          </a:xfrm>
          <a:noFill/>
          <a:ln/>
          <a:effectLst>
            <a:outerShdw dist="35921" dir="2700000" algn="ctr" rotWithShape="0">
              <a:srgbClr val="000066"/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de-CH" sz="3600" dirty="0">
                <a:ln>
                  <a:solidFill>
                    <a:srgbClr val="000000"/>
                  </a:solidFill>
                </a:ln>
              </a:rPr>
              <a:t>„Du hast mir keinen Kuss zur Begrüssung gegeben; sie aber hat, seit ich hier bin, nicht aufgehört, meine Füsse zu küssen.“</a:t>
            </a:r>
          </a:p>
        </p:txBody>
      </p:sp>
      <p:sp>
        <p:nvSpPr>
          <p:cNvPr id="888835" name="Rectangle 3"/>
          <p:cNvSpPr>
            <a:spLocks noChangeArrowheads="1"/>
          </p:cNvSpPr>
          <p:nvPr/>
        </p:nvSpPr>
        <p:spPr bwMode="auto">
          <a:xfrm>
            <a:off x="2123728" y="3068960"/>
            <a:ext cx="6697663" cy="40011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CH" sz="200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Arial Rounded MT Bold" pitchFamily="34" charset="0"/>
              </a:rPr>
              <a:t>Lukas-Evangelium 7,45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350" y="44450"/>
            <a:ext cx="6841058" cy="2862322"/>
          </a:xfrm>
          <a:noFill/>
          <a:ln/>
          <a:effectLst>
            <a:outerShdw dist="35921" dir="2700000" algn="ctr" rotWithShape="0">
              <a:srgbClr val="000066"/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de-CH" sz="3600" dirty="0">
                <a:ln>
                  <a:solidFill>
                    <a:srgbClr val="000000"/>
                  </a:solidFill>
                </a:ln>
              </a:rPr>
              <a:t>„Du hast meinen Kopf nicht einmal mit gewöhnlichem Öl gesalbt, sie aber hat meine Füsse mit kostbarem Salböl gesalbt.“</a:t>
            </a:r>
          </a:p>
        </p:txBody>
      </p:sp>
      <p:sp>
        <p:nvSpPr>
          <p:cNvPr id="889859" name="Rectangle 3"/>
          <p:cNvSpPr>
            <a:spLocks noChangeArrowheads="1"/>
          </p:cNvSpPr>
          <p:nvPr/>
        </p:nvSpPr>
        <p:spPr bwMode="auto">
          <a:xfrm>
            <a:off x="1979712" y="3068960"/>
            <a:ext cx="6697663" cy="40011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CH" sz="200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Arial Rounded MT Bold" pitchFamily="34" charset="0"/>
              </a:rPr>
              <a:t>Lukas-Evangelium 7,46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913" y="44450"/>
            <a:ext cx="7704137" cy="2554545"/>
          </a:xfrm>
          <a:noFill/>
          <a:ln/>
          <a:effectLst>
            <a:outerShdw dist="35921" dir="2700000" algn="ctr" rotWithShape="0">
              <a:srgbClr val="000066"/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de-CH" sz="3200" dirty="0">
                <a:ln>
                  <a:solidFill>
                    <a:srgbClr val="000000"/>
                  </a:solidFill>
                </a:ln>
              </a:rPr>
              <a:t>„Ich kann dir sagen, woher das kommt. Ihre vielen Sünden sind ihr vergeben worden, darum hat sie mir viel Liebe erwiesen. Wem aber wenig vergeben wird, der liebt auch wenig.“</a:t>
            </a:r>
          </a:p>
        </p:txBody>
      </p:sp>
      <p:sp>
        <p:nvSpPr>
          <p:cNvPr id="890883" name="Rectangle 3"/>
          <p:cNvSpPr>
            <a:spLocks noChangeArrowheads="1"/>
          </p:cNvSpPr>
          <p:nvPr/>
        </p:nvSpPr>
        <p:spPr bwMode="auto">
          <a:xfrm>
            <a:off x="2195736" y="3068960"/>
            <a:ext cx="6697663" cy="40011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CH" sz="200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Arial Rounded MT Bold" pitchFamily="34" charset="0"/>
              </a:rPr>
              <a:t>Lukas-Evangelium 7,47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88913"/>
            <a:ext cx="8640763" cy="757130"/>
          </a:xfrm>
          <a:noFill/>
        </p:spPr>
        <p:txBody>
          <a:bodyPr anchor="t">
            <a:spAutoFit/>
          </a:bodyPr>
          <a:lstStyle/>
          <a:p>
            <a:pPr algn="l"/>
            <a:r>
              <a:rPr lang="de-DE" sz="5400" dirty="0" smtClean="0">
                <a:solidFill>
                  <a:schemeClr val="bg1"/>
                </a:solidFill>
              </a:rPr>
              <a:t>II. Liebe sieht ins Herz</a:t>
            </a:r>
            <a:endParaRPr lang="de-CH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350" y="44450"/>
            <a:ext cx="7632700" cy="1446550"/>
          </a:xfrm>
          <a:noFill/>
          <a:ln/>
          <a:effectLst>
            <a:outerShdw dist="35921" dir="2700000" algn="ctr" rotWithShape="0">
              <a:srgbClr val="000066"/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de-CH" dirty="0" smtClean="0">
                <a:ln>
                  <a:solidFill>
                    <a:srgbClr val="000000"/>
                  </a:solidFill>
                </a:ln>
              </a:rPr>
              <a:t>„Deine Sünden sind dir vergeben.“</a:t>
            </a:r>
            <a:endParaRPr lang="de-CH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891907" name="Rectangle 3"/>
          <p:cNvSpPr>
            <a:spLocks noChangeArrowheads="1"/>
          </p:cNvSpPr>
          <p:nvPr/>
        </p:nvSpPr>
        <p:spPr bwMode="auto">
          <a:xfrm>
            <a:off x="2051720" y="1635834"/>
            <a:ext cx="6697663" cy="40011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CH" sz="200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Arial Rounded MT Bold" pitchFamily="34" charset="0"/>
              </a:rPr>
              <a:t>Lukas-Evangelium </a:t>
            </a:r>
            <a:r>
              <a:rPr lang="de-CH" sz="2000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Arial Rounded MT Bold" pitchFamily="34" charset="0"/>
              </a:rPr>
              <a:t>7,48</a:t>
            </a:r>
            <a:endParaRPr lang="de-CH" sz="2000" dirty="0">
              <a:ln>
                <a:solidFill>
                  <a:srgbClr val="000000"/>
                </a:solidFill>
              </a:ln>
              <a:solidFill>
                <a:srgbClr val="FFFFFF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4440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221739"/>
            <a:ext cx="8424863" cy="830997"/>
          </a:xfrm>
          <a:noFill/>
        </p:spPr>
        <p:txBody>
          <a:bodyPr anchor="t">
            <a:spAutoFit/>
          </a:bodyPr>
          <a:lstStyle/>
          <a:p>
            <a:pPr marL="1117600" indent="-1117600" algn="l">
              <a:buFontTx/>
              <a:buAutoNum type="romanUcPeriod"/>
            </a:pPr>
            <a:r>
              <a:rPr lang="de-DE" sz="6000" dirty="0" smtClean="0">
                <a:solidFill>
                  <a:schemeClr val="bg1"/>
                </a:solidFill>
              </a:rPr>
              <a:t>Liebe macht blind</a:t>
            </a:r>
            <a:endParaRPr lang="de-CH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350" y="44450"/>
            <a:ext cx="7632700" cy="1446550"/>
          </a:xfrm>
          <a:noFill/>
          <a:ln/>
          <a:effectLst>
            <a:outerShdw dist="35921" dir="2700000" algn="ctr" rotWithShape="0">
              <a:srgbClr val="000066"/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de-CH" dirty="0">
                <a:ln>
                  <a:solidFill>
                    <a:srgbClr val="000000"/>
                  </a:solidFill>
                </a:ln>
              </a:rPr>
              <a:t>„Wer ist dieser Mann, der sogar Sünden vergibt?“</a:t>
            </a:r>
          </a:p>
        </p:txBody>
      </p:sp>
      <p:sp>
        <p:nvSpPr>
          <p:cNvPr id="891907" name="Rectangle 3"/>
          <p:cNvSpPr>
            <a:spLocks noChangeArrowheads="1"/>
          </p:cNvSpPr>
          <p:nvPr/>
        </p:nvSpPr>
        <p:spPr bwMode="auto">
          <a:xfrm>
            <a:off x="2123728" y="1772816"/>
            <a:ext cx="6697663" cy="40011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CH" sz="200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Arial Rounded MT Bold" pitchFamily="34" charset="0"/>
              </a:rPr>
              <a:t>Lukas-Evangelium 7,49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350" y="125413"/>
            <a:ext cx="7632700" cy="1446550"/>
          </a:xfrm>
          <a:noFill/>
          <a:ln/>
          <a:effectLst>
            <a:outerShdw dist="35921" dir="2700000" algn="ctr" rotWithShape="0">
              <a:srgbClr val="000066"/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de-CH" dirty="0">
                <a:ln>
                  <a:solidFill>
                    <a:srgbClr val="000000"/>
                  </a:solidFill>
                </a:ln>
              </a:rPr>
              <a:t>„Dein Glaube hat dich gerettet. Geh in Frieden!“</a:t>
            </a:r>
          </a:p>
        </p:txBody>
      </p:sp>
      <p:sp>
        <p:nvSpPr>
          <p:cNvPr id="892931" name="Rectangle 3"/>
          <p:cNvSpPr>
            <a:spLocks noChangeArrowheads="1"/>
          </p:cNvSpPr>
          <p:nvPr/>
        </p:nvSpPr>
        <p:spPr bwMode="auto">
          <a:xfrm>
            <a:off x="2194282" y="2076817"/>
            <a:ext cx="6697663" cy="40011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CH" sz="200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Arial Rounded MT Bold" pitchFamily="34" charset="0"/>
              </a:rPr>
              <a:t>Lukas-Evangelium 7,50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333375"/>
            <a:ext cx="8496300" cy="792163"/>
          </a:xfrm>
        </p:spPr>
        <p:txBody>
          <a:bodyPr/>
          <a:lstStyle/>
          <a:p>
            <a:pPr algn="l"/>
            <a:r>
              <a:rPr lang="de-CH" sz="7200">
                <a:solidFill>
                  <a:schemeClr val="bg1"/>
                </a:solidFill>
              </a:rPr>
              <a:t>Schlussgedanke</a:t>
            </a:r>
            <a:r>
              <a:rPr lang="de-DE" sz="7200">
                <a:solidFill>
                  <a:schemeClr val="bg1"/>
                </a:solidFill>
              </a:rPr>
              <a:t> </a:t>
            </a:r>
            <a:endParaRPr lang="de-CH" sz="72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8888" y="1809750"/>
            <a:ext cx="7056437" cy="2800767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CH" dirty="0">
                <a:ln>
                  <a:solidFill>
                    <a:srgbClr val="000000"/>
                  </a:solidFill>
                </a:ln>
              </a:rPr>
              <a:t>„Simon, Sohn des Johannes, liebst du mich mehr als irgendein anderer hier?“</a:t>
            </a:r>
          </a:p>
        </p:txBody>
      </p:sp>
      <p:sp>
        <p:nvSpPr>
          <p:cNvPr id="815107" name="Rectangle 3"/>
          <p:cNvSpPr>
            <a:spLocks noChangeArrowheads="1"/>
          </p:cNvSpPr>
          <p:nvPr/>
        </p:nvSpPr>
        <p:spPr bwMode="auto">
          <a:xfrm>
            <a:off x="2627784" y="6021538"/>
            <a:ext cx="6337300" cy="40011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CH" sz="200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Arial Rounded MT Bold" pitchFamily="34" charset="0"/>
              </a:rPr>
              <a:t>Johannes-Evangelium 21,15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913" y="1989138"/>
            <a:ext cx="7129462" cy="14465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CH" dirty="0">
                <a:ln>
                  <a:solidFill>
                    <a:srgbClr val="000000"/>
                  </a:solidFill>
                </a:ln>
              </a:rPr>
              <a:t>„Ja, Herr, du weisst, dass ich dich lieb habe.“</a:t>
            </a:r>
          </a:p>
        </p:txBody>
      </p:sp>
      <p:sp>
        <p:nvSpPr>
          <p:cNvPr id="893955" name="Rectangle 3"/>
          <p:cNvSpPr>
            <a:spLocks noChangeArrowheads="1"/>
          </p:cNvSpPr>
          <p:nvPr/>
        </p:nvSpPr>
        <p:spPr bwMode="auto">
          <a:xfrm>
            <a:off x="2627784" y="5945188"/>
            <a:ext cx="6337300" cy="40011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CH" sz="200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Arial Rounded MT Bold" pitchFamily="34" charset="0"/>
              </a:rPr>
              <a:t>Johannes-Evangelium 21,15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9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2060575"/>
            <a:ext cx="6264275" cy="2123658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CH" dirty="0">
                <a:ln>
                  <a:solidFill>
                    <a:srgbClr val="000000"/>
                  </a:solidFill>
                </a:ln>
              </a:rPr>
              <a:t>„Simon, Sohn des Johannes, liebst du mich?“</a:t>
            </a:r>
          </a:p>
        </p:txBody>
      </p:sp>
      <p:sp>
        <p:nvSpPr>
          <p:cNvPr id="894979" name="Rectangle 3"/>
          <p:cNvSpPr>
            <a:spLocks noChangeArrowheads="1"/>
          </p:cNvSpPr>
          <p:nvPr/>
        </p:nvSpPr>
        <p:spPr bwMode="auto">
          <a:xfrm>
            <a:off x="2483768" y="5945188"/>
            <a:ext cx="6337300" cy="40011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CH" sz="200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Arial Rounded MT Bold" pitchFamily="34" charset="0"/>
              </a:rPr>
              <a:t>Johannes-Evangelium 21,16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43100" y="2060575"/>
            <a:ext cx="5653088" cy="2123658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CH" dirty="0">
                <a:ln>
                  <a:solidFill>
                    <a:srgbClr val="000000"/>
                  </a:solidFill>
                </a:ln>
              </a:rPr>
              <a:t>„Ja, Herr, du weisst, dass ich dich lieb habe.“</a:t>
            </a:r>
          </a:p>
        </p:txBody>
      </p:sp>
      <p:sp>
        <p:nvSpPr>
          <p:cNvPr id="896003" name="Rectangle 3"/>
          <p:cNvSpPr>
            <a:spLocks noChangeArrowheads="1"/>
          </p:cNvSpPr>
          <p:nvPr/>
        </p:nvSpPr>
        <p:spPr bwMode="auto">
          <a:xfrm>
            <a:off x="2555776" y="6018213"/>
            <a:ext cx="6337300" cy="40011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CH" sz="200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Arial Rounded MT Bold" pitchFamily="34" charset="0"/>
              </a:rPr>
              <a:t>Johannes-Evangelium 21,16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350" y="1989138"/>
            <a:ext cx="6553200" cy="2123658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CH" dirty="0">
                <a:ln>
                  <a:solidFill>
                    <a:srgbClr val="000000"/>
                  </a:solidFill>
                </a:ln>
              </a:rPr>
              <a:t>„Simon, Sohn des Johannes, hast du mich lieb?“</a:t>
            </a:r>
          </a:p>
        </p:txBody>
      </p:sp>
      <p:sp>
        <p:nvSpPr>
          <p:cNvPr id="897027" name="Rectangle 3"/>
          <p:cNvSpPr>
            <a:spLocks noChangeArrowheads="1"/>
          </p:cNvSpPr>
          <p:nvPr/>
        </p:nvSpPr>
        <p:spPr bwMode="auto">
          <a:xfrm>
            <a:off x="2483768" y="6021288"/>
            <a:ext cx="6337300" cy="40011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CH" sz="200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Arial Rounded MT Bold" pitchFamily="34" charset="0"/>
              </a:rPr>
              <a:t>Johannes-Evangelium 21,17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2275" y="1903413"/>
            <a:ext cx="6119813" cy="2123658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CH" dirty="0">
                <a:ln>
                  <a:solidFill>
                    <a:srgbClr val="000000"/>
                  </a:solidFill>
                </a:ln>
              </a:rPr>
              <a:t>„Herr, du weisst alles. Du weisst, dass ich dich lieb habe.“</a:t>
            </a:r>
          </a:p>
        </p:txBody>
      </p:sp>
      <p:sp>
        <p:nvSpPr>
          <p:cNvPr id="898051" name="Rectangle 3"/>
          <p:cNvSpPr>
            <a:spLocks noChangeArrowheads="1"/>
          </p:cNvSpPr>
          <p:nvPr/>
        </p:nvSpPr>
        <p:spPr bwMode="auto">
          <a:xfrm>
            <a:off x="2555776" y="6092825"/>
            <a:ext cx="6337300" cy="40011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CH" sz="200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Arial Rounded MT Bold" pitchFamily="34" charset="0"/>
              </a:rPr>
              <a:t>Johannes-Evangelium 21,17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2275" y="1052513"/>
            <a:ext cx="6192838" cy="44831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CH" sz="9600" dirty="0">
                <a:ln>
                  <a:solidFill>
                    <a:srgbClr val="000000"/>
                  </a:solidFill>
                </a:ln>
              </a:rPr>
              <a:t>„Hast du mich lieb?“</a:t>
            </a:r>
          </a:p>
        </p:txBody>
      </p:sp>
      <p:sp>
        <p:nvSpPr>
          <p:cNvPr id="899075" name="Rectangle 3"/>
          <p:cNvSpPr>
            <a:spLocks noChangeArrowheads="1"/>
          </p:cNvSpPr>
          <p:nvPr/>
        </p:nvSpPr>
        <p:spPr bwMode="auto">
          <a:xfrm>
            <a:off x="2483768" y="6155187"/>
            <a:ext cx="6337300" cy="40011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CH" sz="200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Arial Rounded MT Bold" pitchFamily="34" charset="0"/>
              </a:rPr>
              <a:t>Johannes-Evangelium 21,17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363" y="44450"/>
            <a:ext cx="8929687" cy="1739900"/>
          </a:xfrm>
          <a:noFill/>
          <a:ln/>
          <a:effectLst>
            <a:outerShdw dist="35921" dir="2700000" algn="ctr" rotWithShape="0">
              <a:srgbClr val="000066"/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de-CH" sz="3600" dirty="0"/>
              <a:t>„Sie wurden von sinnloser Wut gepackt und berieten miteinander, was sie gegen Jesus unternehmen könnten.“</a:t>
            </a:r>
          </a:p>
        </p:txBody>
      </p:sp>
      <p:sp>
        <p:nvSpPr>
          <p:cNvPr id="803843" name="Rectangle 3"/>
          <p:cNvSpPr>
            <a:spLocks noChangeArrowheads="1"/>
          </p:cNvSpPr>
          <p:nvPr/>
        </p:nvSpPr>
        <p:spPr bwMode="auto">
          <a:xfrm>
            <a:off x="250825" y="5876925"/>
            <a:ext cx="6697663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3200">
                <a:solidFill>
                  <a:srgbClr val="FFFFFF"/>
                </a:solidFill>
                <a:latin typeface="Arial Rounded MT Bold" pitchFamily="34" charset="0"/>
              </a:rPr>
              <a:t>Lukas-Evangelium 6,11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4" name="Rectangle 1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350" y="44450"/>
            <a:ext cx="6769050" cy="4031873"/>
          </a:xfr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outerShdw dist="35921" dir="2700000" algn="ctr" rotWithShape="0">
              <a:srgbClr val="000066"/>
            </a:outerShdw>
          </a:effectLst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de-CH" sz="3200" dirty="0">
                <a:ln>
                  <a:solidFill>
                    <a:srgbClr val="000000"/>
                  </a:solidFill>
                </a:ln>
              </a:rPr>
              <a:t>„Sie trat von hinten an das Fussende des Polsters, auf dem Jesus Platz genommen hatte, und brach in Weinen aus; dabei fielen ihre Tränen auf seine Füsse. Da trocknete sie ihm die Füsse mit ihrem Haar, küsste sie und salbte sie mit dem Öl.“</a:t>
            </a:r>
          </a:p>
        </p:txBody>
      </p:sp>
      <p:sp>
        <p:nvSpPr>
          <p:cNvPr id="802819" name="Rectangle 3"/>
          <p:cNvSpPr>
            <a:spLocks noChangeArrowheads="1"/>
          </p:cNvSpPr>
          <p:nvPr/>
        </p:nvSpPr>
        <p:spPr bwMode="auto">
          <a:xfrm>
            <a:off x="1979712" y="4067780"/>
            <a:ext cx="669766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CH" sz="180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Arial Rounded MT Bold" pitchFamily="34" charset="0"/>
              </a:rPr>
              <a:t>Lukas-Evangelium 7,38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6375" y="44450"/>
            <a:ext cx="6768033" cy="2554545"/>
          </a:xfrm>
          <a:noFill/>
          <a:ln/>
          <a:effectLst>
            <a:outerShdw dist="35921" dir="2700000" algn="ctr" rotWithShape="0">
              <a:srgbClr val="000066"/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de-CH" sz="3200" dirty="0">
                <a:ln>
                  <a:solidFill>
                    <a:srgbClr val="000000"/>
                  </a:solidFill>
                </a:ln>
              </a:rPr>
              <a:t>„Wenn dieser Mann wirklich ein Prophet wäre, würde er die Frau kennen, von der er sich da berühren lässt; er wüsste, was für eine sündige Person das ist.“</a:t>
            </a:r>
          </a:p>
        </p:txBody>
      </p:sp>
      <p:sp>
        <p:nvSpPr>
          <p:cNvPr id="872451" name="Rectangle 3"/>
          <p:cNvSpPr>
            <a:spLocks noChangeArrowheads="1"/>
          </p:cNvSpPr>
          <p:nvPr/>
        </p:nvSpPr>
        <p:spPr bwMode="auto">
          <a:xfrm>
            <a:off x="2123728" y="2780928"/>
            <a:ext cx="6697663" cy="36933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CH" sz="180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Arial Rounded MT Bold" pitchFamily="34" charset="0"/>
              </a:rPr>
              <a:t>Lukas-Evangelium 7,39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3476" name="Picture 4" descr="646227_291556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0"/>
            <a:ext cx="6838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34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66688"/>
            <a:ext cx="5329237" cy="4486275"/>
          </a:xfrm>
          <a:noFill/>
          <a:ln/>
          <a:effectLst>
            <a:outerShdw dist="35921" dir="2700000" algn="ctr" rotWithShape="0">
              <a:srgbClr val="000066"/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de-CH" sz="3600" dirty="0"/>
              <a:t>„Alle, die Johannes zuhörten - das ganze Volk und sogar die Zolleinnehmer -, gaben Gott </a:t>
            </a:r>
            <a:r>
              <a:rPr lang="de-CH" sz="3600" dirty="0" smtClean="0"/>
              <a:t>in </a:t>
            </a:r>
            <a:r>
              <a:rPr lang="de-CH" sz="3600" dirty="0"/>
              <a:t>seinem </a:t>
            </a:r>
            <a:r>
              <a:rPr lang="de-CH" sz="3600" dirty="0" smtClean="0"/>
              <a:t>Urteil </a:t>
            </a:r>
            <a:r>
              <a:rPr lang="de-CH" sz="3600" dirty="0"/>
              <a:t>Recht; sie haben sich von Johannes taufen lassen.“</a:t>
            </a:r>
          </a:p>
        </p:txBody>
      </p:sp>
      <p:sp>
        <p:nvSpPr>
          <p:cNvPr id="873475" name="Rectangle 3"/>
          <p:cNvSpPr>
            <a:spLocks noChangeArrowheads="1"/>
          </p:cNvSpPr>
          <p:nvPr/>
        </p:nvSpPr>
        <p:spPr bwMode="auto">
          <a:xfrm>
            <a:off x="250825" y="6092825"/>
            <a:ext cx="6697663" cy="40011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2000" dirty="0">
                <a:solidFill>
                  <a:srgbClr val="FFFFFF"/>
                </a:solidFill>
                <a:latin typeface="Arial Rounded MT Bold" pitchFamily="34" charset="0"/>
              </a:rPr>
              <a:t>Lukas-Evangelium 7,29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87824" y="0"/>
            <a:ext cx="6153994" cy="3046988"/>
          </a:xfrm>
          <a:noFill/>
          <a:ln/>
          <a:effectLst>
            <a:outerShdw dist="35921" dir="2700000" algn="ctr" rotWithShape="0">
              <a:srgbClr val="000066"/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de-CH" sz="3200" dirty="0">
                <a:ln>
                  <a:solidFill>
                    <a:srgbClr val="000000"/>
                  </a:solidFill>
                </a:ln>
              </a:rPr>
              <a:t>„Wozu das Gesetz des Mose nie imstande war, das hat Jesus möglich gemacht: Jeder, der an ihn </a:t>
            </a:r>
            <a:r>
              <a:rPr lang="de-CH" sz="3200" dirty="0" smtClean="0">
                <a:ln>
                  <a:solidFill>
                    <a:srgbClr val="000000"/>
                  </a:solidFill>
                </a:ln>
              </a:rPr>
              <a:t>glaubt,</a:t>
            </a:r>
            <a:br>
              <a:rPr lang="de-CH" sz="3200" dirty="0" smtClean="0">
                <a:ln>
                  <a:solidFill>
                    <a:srgbClr val="000000"/>
                  </a:solidFill>
                </a:ln>
              </a:rPr>
            </a:br>
            <a:r>
              <a:rPr lang="de-CH" sz="3200" dirty="0" smtClean="0">
                <a:ln>
                  <a:solidFill>
                    <a:srgbClr val="000000"/>
                  </a:solidFill>
                </a:ln>
              </a:rPr>
              <a:t>wird </a:t>
            </a:r>
            <a:r>
              <a:rPr lang="de-CH" sz="3200" dirty="0">
                <a:ln>
                  <a:solidFill>
                    <a:srgbClr val="000000"/>
                  </a:solidFill>
                </a:ln>
              </a:rPr>
              <a:t>von aller Schuld freigesprochen.“</a:t>
            </a:r>
          </a:p>
        </p:txBody>
      </p:sp>
      <p:sp>
        <p:nvSpPr>
          <p:cNvPr id="874499" name="Rectangle 3"/>
          <p:cNvSpPr>
            <a:spLocks noChangeArrowheads="1"/>
          </p:cNvSpPr>
          <p:nvPr/>
        </p:nvSpPr>
        <p:spPr bwMode="auto">
          <a:xfrm>
            <a:off x="2195736" y="3212976"/>
            <a:ext cx="6697662" cy="40011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CH" sz="200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Arial Rounded MT Bold" pitchFamily="34" charset="0"/>
              </a:rPr>
              <a:t>Apostelgeschichte </a:t>
            </a:r>
            <a:r>
              <a:rPr lang="de-CH" sz="2000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Arial Rounded MT Bold" pitchFamily="34" charset="0"/>
              </a:rPr>
              <a:t>13,39</a:t>
            </a:r>
            <a:endParaRPr lang="de-CH" sz="2000" dirty="0">
              <a:ln>
                <a:solidFill>
                  <a:srgbClr val="000000"/>
                </a:solidFill>
              </a:ln>
              <a:solidFill>
                <a:srgbClr val="FFFFFF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363" y="44450"/>
            <a:ext cx="8930133" cy="1569660"/>
          </a:xfrm>
          <a:noFill/>
          <a:ln/>
          <a:effectLst>
            <a:outerShdw dist="35921" dir="2700000" algn="ctr" rotWithShape="0">
              <a:srgbClr val="000066"/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de-CH" sz="3200" dirty="0">
                <a:ln>
                  <a:solidFill>
                    <a:srgbClr val="000000"/>
                  </a:solidFill>
                </a:ln>
              </a:rPr>
              <a:t>„Kommt und jauchzt vor dem Herrn, wir begrüssen ihn mit </a:t>
            </a:r>
            <a:r>
              <a:rPr lang="de-CH" sz="3200" dirty="0" smtClean="0">
                <a:ln>
                  <a:solidFill>
                    <a:srgbClr val="000000"/>
                  </a:solidFill>
                </a:ln>
              </a:rPr>
              <a:t>Freudengeschrei;</a:t>
            </a:r>
            <a:br>
              <a:rPr lang="de-CH" sz="3200" dirty="0" smtClean="0">
                <a:ln>
                  <a:solidFill>
                    <a:srgbClr val="000000"/>
                  </a:solidFill>
                </a:ln>
              </a:rPr>
            </a:br>
            <a:r>
              <a:rPr lang="de-CH" sz="3200" dirty="0" smtClean="0">
                <a:ln>
                  <a:solidFill>
                    <a:srgbClr val="000000"/>
                  </a:solidFill>
                </a:ln>
              </a:rPr>
              <a:t>denn </a:t>
            </a:r>
            <a:r>
              <a:rPr lang="de-CH" sz="3200" dirty="0">
                <a:ln>
                  <a:solidFill>
                    <a:srgbClr val="000000"/>
                  </a:solidFill>
                </a:ln>
              </a:rPr>
              <a:t>er ist unser starker Helfer!“</a:t>
            </a:r>
          </a:p>
        </p:txBody>
      </p:sp>
      <p:sp>
        <p:nvSpPr>
          <p:cNvPr id="878595" name="Rectangle 3"/>
          <p:cNvSpPr>
            <a:spLocks noChangeArrowheads="1"/>
          </p:cNvSpPr>
          <p:nvPr/>
        </p:nvSpPr>
        <p:spPr bwMode="auto">
          <a:xfrm>
            <a:off x="1763688" y="1484784"/>
            <a:ext cx="6697663" cy="40011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CH" sz="200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Arial Rounded MT Bold" pitchFamily="34" charset="0"/>
              </a:rPr>
              <a:t>Psalm 95,1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88913"/>
            <a:ext cx="8640763" cy="757130"/>
          </a:xfrm>
          <a:noFill/>
        </p:spPr>
        <p:txBody>
          <a:bodyPr anchor="t">
            <a:spAutoFit/>
          </a:bodyPr>
          <a:lstStyle/>
          <a:p>
            <a:pPr marL="1117600" indent="-1117600" algn="l">
              <a:buFontTx/>
              <a:buAutoNum type="romanUcPeriod" startAt="3"/>
            </a:pPr>
            <a:r>
              <a:rPr lang="de-DE" sz="5400" dirty="0" smtClean="0">
                <a:solidFill>
                  <a:schemeClr val="bg1"/>
                </a:solidFill>
              </a:rPr>
              <a:t>Liebe ist barmherzig</a:t>
            </a:r>
            <a:endParaRPr lang="de-CH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49477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072134">
  <a:themeElements>
    <a:clrScheme name="01072134 5">
      <a:dk1>
        <a:srgbClr val="336699"/>
      </a:dk1>
      <a:lt1>
        <a:srgbClr val="EBF1F7"/>
      </a:lt1>
      <a:dk2>
        <a:srgbClr val="5F5F5F"/>
      </a:dk2>
      <a:lt2>
        <a:srgbClr val="005A58"/>
      </a:lt2>
      <a:accent1>
        <a:srgbClr val="B2C7D6"/>
      </a:accent1>
      <a:accent2>
        <a:srgbClr val="698CCB"/>
      </a:accent2>
      <a:accent3>
        <a:srgbClr val="F3F7FA"/>
      </a:accent3>
      <a:accent4>
        <a:srgbClr val="2A5682"/>
      </a:accent4>
      <a:accent5>
        <a:srgbClr val="D5E0E8"/>
      </a:accent5>
      <a:accent6>
        <a:srgbClr val="5E7EB8"/>
      </a:accent6>
      <a:hlink>
        <a:srgbClr val="DFEFFF"/>
      </a:hlink>
      <a:folHlink>
        <a:srgbClr val="003399"/>
      </a:folHlink>
    </a:clrScheme>
    <a:fontScheme name="01072134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35921" dir="2700000" algn="ctr" rotWithShape="0">
            <a:srgbClr val="000000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35921" dir="2700000" algn="ctr" rotWithShape="0">
            <a:srgbClr val="000000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1072134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72134 2">
        <a:dk1>
          <a:srgbClr val="006699"/>
        </a:dk1>
        <a:lt1>
          <a:srgbClr val="FFFFFF"/>
        </a:lt1>
        <a:dk2>
          <a:srgbClr val="000000"/>
        </a:dk2>
        <a:lt2>
          <a:srgbClr val="808080"/>
        </a:lt2>
        <a:accent1>
          <a:srgbClr val="B1CFE7"/>
        </a:accent1>
        <a:accent2>
          <a:srgbClr val="CCCCFF"/>
        </a:accent2>
        <a:accent3>
          <a:srgbClr val="FFFFFF"/>
        </a:accent3>
        <a:accent4>
          <a:srgbClr val="005682"/>
        </a:accent4>
        <a:accent5>
          <a:srgbClr val="D5E4F1"/>
        </a:accent5>
        <a:accent6>
          <a:srgbClr val="B9B9E7"/>
        </a:accent6>
        <a:hlink>
          <a:srgbClr val="4274BE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72134 3">
        <a:dk1>
          <a:srgbClr val="003366"/>
        </a:dk1>
        <a:lt1>
          <a:srgbClr val="DEF6F1"/>
        </a:lt1>
        <a:dk2>
          <a:srgbClr val="003366"/>
        </a:dk2>
        <a:lt2>
          <a:srgbClr val="969696"/>
        </a:lt2>
        <a:accent1>
          <a:srgbClr val="FFFFFF"/>
        </a:accent1>
        <a:accent2>
          <a:srgbClr val="9CCAF0"/>
        </a:accent2>
        <a:accent3>
          <a:srgbClr val="ECFAF7"/>
        </a:accent3>
        <a:accent4>
          <a:srgbClr val="002A56"/>
        </a:accent4>
        <a:accent5>
          <a:srgbClr val="FFFFFF"/>
        </a:accent5>
        <a:accent6>
          <a:srgbClr val="8DB7D9"/>
        </a:accent6>
        <a:hlink>
          <a:srgbClr val="0066CC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72134 4">
        <a:dk1>
          <a:srgbClr val="003366"/>
        </a:dk1>
        <a:lt1>
          <a:srgbClr val="FFFFD9"/>
        </a:lt1>
        <a:dk2>
          <a:srgbClr val="336699"/>
        </a:dk2>
        <a:lt2>
          <a:srgbClr val="777777"/>
        </a:lt2>
        <a:accent1>
          <a:srgbClr val="ECF9FE"/>
        </a:accent1>
        <a:accent2>
          <a:srgbClr val="2569A7"/>
        </a:accent2>
        <a:accent3>
          <a:srgbClr val="FFFFE9"/>
        </a:accent3>
        <a:accent4>
          <a:srgbClr val="002A56"/>
        </a:accent4>
        <a:accent5>
          <a:srgbClr val="F4FBFE"/>
        </a:accent5>
        <a:accent6>
          <a:srgbClr val="205E97"/>
        </a:accent6>
        <a:hlink>
          <a:srgbClr val="0099CC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72134 5">
        <a:dk1>
          <a:srgbClr val="336699"/>
        </a:dk1>
        <a:lt1>
          <a:srgbClr val="EBF1F7"/>
        </a:lt1>
        <a:dk2>
          <a:srgbClr val="5F5F5F"/>
        </a:dk2>
        <a:lt2>
          <a:srgbClr val="005A58"/>
        </a:lt2>
        <a:accent1>
          <a:srgbClr val="B2C7D6"/>
        </a:accent1>
        <a:accent2>
          <a:srgbClr val="698CCB"/>
        </a:accent2>
        <a:accent3>
          <a:srgbClr val="F3F7FA"/>
        </a:accent3>
        <a:accent4>
          <a:srgbClr val="2A5682"/>
        </a:accent4>
        <a:accent5>
          <a:srgbClr val="D5E0E8"/>
        </a:accent5>
        <a:accent6>
          <a:srgbClr val="5E7EB8"/>
        </a:accent6>
        <a:hlink>
          <a:srgbClr val="DFEFFF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72134 6">
        <a:dk1>
          <a:srgbClr val="005A58"/>
        </a:dk1>
        <a:lt1>
          <a:srgbClr val="006699"/>
        </a:lt1>
        <a:dk2>
          <a:srgbClr val="0058B8"/>
        </a:dk2>
        <a:lt2>
          <a:srgbClr val="336699"/>
        </a:lt2>
        <a:accent1>
          <a:srgbClr val="98BED8"/>
        </a:accent1>
        <a:accent2>
          <a:srgbClr val="6D6FC7"/>
        </a:accent2>
        <a:accent3>
          <a:srgbClr val="AAB4D8"/>
        </a:accent3>
        <a:accent4>
          <a:srgbClr val="005682"/>
        </a:accent4>
        <a:accent5>
          <a:srgbClr val="CADBE9"/>
        </a:accent5>
        <a:accent6>
          <a:srgbClr val="6264B4"/>
        </a:accent6>
        <a:hlink>
          <a:srgbClr val="CCECFF"/>
        </a:hlink>
        <a:folHlink>
          <a:srgbClr val="00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72134 7">
        <a:dk1>
          <a:srgbClr val="336699"/>
        </a:dk1>
        <a:lt1>
          <a:srgbClr val="C0C0C0"/>
        </a:lt1>
        <a:dk2>
          <a:srgbClr val="49718D"/>
        </a:dk2>
        <a:lt2>
          <a:srgbClr val="5C1F00"/>
        </a:lt2>
        <a:accent1>
          <a:srgbClr val="DDDDDD"/>
        </a:accent1>
        <a:accent2>
          <a:srgbClr val="BE7960"/>
        </a:accent2>
        <a:accent3>
          <a:srgbClr val="DCDCDC"/>
        </a:accent3>
        <a:accent4>
          <a:srgbClr val="2A5682"/>
        </a:accent4>
        <a:accent5>
          <a:srgbClr val="EBEBEB"/>
        </a:accent5>
        <a:accent6>
          <a:srgbClr val="AC6D56"/>
        </a:accent6>
        <a:hlink>
          <a:srgbClr val="65A0BD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72134 8">
        <a:dk1>
          <a:srgbClr val="336699"/>
        </a:dk1>
        <a:lt1>
          <a:srgbClr val="0099CC"/>
        </a:lt1>
        <a:dk2>
          <a:srgbClr val="000066"/>
        </a:dk2>
        <a:lt2>
          <a:srgbClr val="336699"/>
        </a:lt2>
        <a:accent1>
          <a:srgbClr val="336699"/>
        </a:accent1>
        <a:accent2>
          <a:srgbClr val="DDDDDD"/>
        </a:accent2>
        <a:accent3>
          <a:srgbClr val="AAAAB8"/>
        </a:accent3>
        <a:accent4>
          <a:srgbClr val="0082AE"/>
        </a:accent4>
        <a:accent5>
          <a:srgbClr val="ADB8CA"/>
        </a:accent5>
        <a:accent6>
          <a:srgbClr val="C8C8C8"/>
        </a:accent6>
        <a:hlink>
          <a:srgbClr val="7AC3EC"/>
        </a:hlink>
        <a:folHlink>
          <a:srgbClr val="D7EA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72134 9">
        <a:dk1>
          <a:srgbClr val="2846A4"/>
        </a:dk1>
        <a:lt1>
          <a:srgbClr val="566272"/>
        </a:lt1>
        <a:dk2>
          <a:srgbClr val="004B70"/>
        </a:dk2>
        <a:lt2>
          <a:srgbClr val="777777"/>
        </a:lt2>
        <a:accent1>
          <a:srgbClr val="9CA5AA"/>
        </a:accent1>
        <a:accent2>
          <a:srgbClr val="88B2D2"/>
        </a:accent2>
        <a:accent3>
          <a:srgbClr val="B4B7BC"/>
        </a:accent3>
        <a:accent4>
          <a:srgbClr val="213A8B"/>
        </a:accent4>
        <a:accent5>
          <a:srgbClr val="CBCFD2"/>
        </a:accent5>
        <a:accent6>
          <a:srgbClr val="7BA1BE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72134 10">
        <a:dk1>
          <a:srgbClr val="003366"/>
        </a:dk1>
        <a:lt1>
          <a:srgbClr val="FFFFFF"/>
        </a:lt1>
        <a:dk2>
          <a:srgbClr val="003366"/>
        </a:dk2>
        <a:lt2>
          <a:srgbClr val="808080"/>
        </a:lt2>
        <a:accent1>
          <a:srgbClr val="B7D6E7"/>
        </a:accent1>
        <a:accent2>
          <a:srgbClr val="24446A"/>
        </a:accent2>
        <a:accent3>
          <a:srgbClr val="FFFFFF"/>
        </a:accent3>
        <a:accent4>
          <a:srgbClr val="002A56"/>
        </a:accent4>
        <a:accent5>
          <a:srgbClr val="D8E8F1"/>
        </a:accent5>
        <a:accent6>
          <a:srgbClr val="203D5F"/>
        </a:accent6>
        <a:hlink>
          <a:srgbClr val="518FB1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72134 11">
        <a:dk1>
          <a:srgbClr val="336699"/>
        </a:dk1>
        <a:lt1>
          <a:srgbClr val="FFFFFF"/>
        </a:lt1>
        <a:dk2>
          <a:srgbClr val="003399"/>
        </a:dk2>
        <a:lt2>
          <a:srgbClr val="969696"/>
        </a:lt2>
        <a:accent1>
          <a:srgbClr val="CCECFF"/>
        </a:accent1>
        <a:accent2>
          <a:srgbClr val="6A90BA"/>
        </a:accent2>
        <a:accent3>
          <a:srgbClr val="FFFFFF"/>
        </a:accent3>
        <a:accent4>
          <a:srgbClr val="2A5682"/>
        </a:accent4>
        <a:accent5>
          <a:srgbClr val="E2F4FF"/>
        </a:accent5>
        <a:accent6>
          <a:srgbClr val="5F82A8"/>
        </a:accent6>
        <a:hlink>
          <a:srgbClr val="CC3300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72134 12">
        <a:dk1>
          <a:srgbClr val="4D4D4D"/>
        </a:dk1>
        <a:lt1>
          <a:srgbClr val="666699"/>
        </a:lt1>
        <a:dk2>
          <a:srgbClr val="36587E"/>
        </a:dk2>
        <a:lt2>
          <a:srgbClr val="3E3E5C"/>
        </a:lt2>
        <a:accent1>
          <a:srgbClr val="90AFCC"/>
        </a:accent1>
        <a:accent2>
          <a:srgbClr val="2170AB"/>
        </a:accent2>
        <a:accent3>
          <a:srgbClr val="B8B8CA"/>
        </a:accent3>
        <a:accent4>
          <a:srgbClr val="404040"/>
        </a:accent4>
        <a:accent5>
          <a:srgbClr val="C6D4E2"/>
        </a:accent5>
        <a:accent6>
          <a:srgbClr val="1D659B"/>
        </a:accent6>
        <a:hlink>
          <a:srgbClr val="A8CCF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72134 13">
        <a:dk1>
          <a:srgbClr val="2D5C8B"/>
        </a:dk1>
        <a:lt1>
          <a:srgbClr val="E0EAF4"/>
        </a:lt1>
        <a:dk2>
          <a:srgbClr val="35648B"/>
        </a:dk2>
        <a:lt2>
          <a:srgbClr val="2D2015"/>
        </a:lt2>
        <a:accent1>
          <a:srgbClr val="92A4B0"/>
        </a:accent1>
        <a:accent2>
          <a:srgbClr val="8F5F2F"/>
        </a:accent2>
        <a:accent3>
          <a:srgbClr val="EDF3F8"/>
        </a:accent3>
        <a:accent4>
          <a:srgbClr val="254D76"/>
        </a:accent4>
        <a:accent5>
          <a:srgbClr val="C7CFD4"/>
        </a:accent5>
        <a:accent6>
          <a:srgbClr val="81552A"/>
        </a:accent6>
        <a:hlink>
          <a:srgbClr val="EADF7A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01072134">
  <a:themeElements>
    <a:clrScheme name="1_01072134 5">
      <a:dk1>
        <a:srgbClr val="336699"/>
      </a:dk1>
      <a:lt1>
        <a:srgbClr val="EBF1F7"/>
      </a:lt1>
      <a:dk2>
        <a:srgbClr val="5F5F5F"/>
      </a:dk2>
      <a:lt2>
        <a:srgbClr val="005A58"/>
      </a:lt2>
      <a:accent1>
        <a:srgbClr val="B2C7D6"/>
      </a:accent1>
      <a:accent2>
        <a:srgbClr val="698CCB"/>
      </a:accent2>
      <a:accent3>
        <a:srgbClr val="F3F7FA"/>
      </a:accent3>
      <a:accent4>
        <a:srgbClr val="2A5682"/>
      </a:accent4>
      <a:accent5>
        <a:srgbClr val="D5E0E8"/>
      </a:accent5>
      <a:accent6>
        <a:srgbClr val="5E7EB8"/>
      </a:accent6>
      <a:hlink>
        <a:srgbClr val="DFEFFF"/>
      </a:hlink>
      <a:folHlink>
        <a:srgbClr val="003399"/>
      </a:folHlink>
    </a:clrScheme>
    <a:fontScheme name="1_01072134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35921" dir="2700000" algn="ctr" rotWithShape="0">
            <a:srgbClr val="000000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35921" dir="2700000" algn="ctr" rotWithShape="0">
            <a:srgbClr val="000000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01072134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1072134 2">
        <a:dk1>
          <a:srgbClr val="006699"/>
        </a:dk1>
        <a:lt1>
          <a:srgbClr val="FFFFFF"/>
        </a:lt1>
        <a:dk2>
          <a:srgbClr val="000000"/>
        </a:dk2>
        <a:lt2>
          <a:srgbClr val="808080"/>
        </a:lt2>
        <a:accent1>
          <a:srgbClr val="B1CFE7"/>
        </a:accent1>
        <a:accent2>
          <a:srgbClr val="CCCCFF"/>
        </a:accent2>
        <a:accent3>
          <a:srgbClr val="FFFFFF"/>
        </a:accent3>
        <a:accent4>
          <a:srgbClr val="005682"/>
        </a:accent4>
        <a:accent5>
          <a:srgbClr val="D5E4F1"/>
        </a:accent5>
        <a:accent6>
          <a:srgbClr val="B9B9E7"/>
        </a:accent6>
        <a:hlink>
          <a:srgbClr val="4274BE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1072134 3">
        <a:dk1>
          <a:srgbClr val="003366"/>
        </a:dk1>
        <a:lt1>
          <a:srgbClr val="DEF6F1"/>
        </a:lt1>
        <a:dk2>
          <a:srgbClr val="003366"/>
        </a:dk2>
        <a:lt2>
          <a:srgbClr val="969696"/>
        </a:lt2>
        <a:accent1>
          <a:srgbClr val="FFFFFF"/>
        </a:accent1>
        <a:accent2>
          <a:srgbClr val="9CCAF0"/>
        </a:accent2>
        <a:accent3>
          <a:srgbClr val="ECFAF7"/>
        </a:accent3>
        <a:accent4>
          <a:srgbClr val="002A56"/>
        </a:accent4>
        <a:accent5>
          <a:srgbClr val="FFFFFF"/>
        </a:accent5>
        <a:accent6>
          <a:srgbClr val="8DB7D9"/>
        </a:accent6>
        <a:hlink>
          <a:srgbClr val="0066CC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1072134 4">
        <a:dk1>
          <a:srgbClr val="003366"/>
        </a:dk1>
        <a:lt1>
          <a:srgbClr val="FFFFD9"/>
        </a:lt1>
        <a:dk2>
          <a:srgbClr val="336699"/>
        </a:dk2>
        <a:lt2>
          <a:srgbClr val="777777"/>
        </a:lt2>
        <a:accent1>
          <a:srgbClr val="ECF9FE"/>
        </a:accent1>
        <a:accent2>
          <a:srgbClr val="2569A7"/>
        </a:accent2>
        <a:accent3>
          <a:srgbClr val="FFFFE9"/>
        </a:accent3>
        <a:accent4>
          <a:srgbClr val="002A56"/>
        </a:accent4>
        <a:accent5>
          <a:srgbClr val="F4FBFE"/>
        </a:accent5>
        <a:accent6>
          <a:srgbClr val="205E97"/>
        </a:accent6>
        <a:hlink>
          <a:srgbClr val="0099CC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1072134 5">
        <a:dk1>
          <a:srgbClr val="336699"/>
        </a:dk1>
        <a:lt1>
          <a:srgbClr val="EBF1F7"/>
        </a:lt1>
        <a:dk2>
          <a:srgbClr val="5F5F5F"/>
        </a:dk2>
        <a:lt2>
          <a:srgbClr val="005A58"/>
        </a:lt2>
        <a:accent1>
          <a:srgbClr val="B2C7D6"/>
        </a:accent1>
        <a:accent2>
          <a:srgbClr val="698CCB"/>
        </a:accent2>
        <a:accent3>
          <a:srgbClr val="F3F7FA"/>
        </a:accent3>
        <a:accent4>
          <a:srgbClr val="2A5682"/>
        </a:accent4>
        <a:accent5>
          <a:srgbClr val="D5E0E8"/>
        </a:accent5>
        <a:accent6>
          <a:srgbClr val="5E7EB8"/>
        </a:accent6>
        <a:hlink>
          <a:srgbClr val="DFEFFF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1072134 6">
        <a:dk1>
          <a:srgbClr val="005A58"/>
        </a:dk1>
        <a:lt1>
          <a:srgbClr val="006699"/>
        </a:lt1>
        <a:dk2>
          <a:srgbClr val="0058B8"/>
        </a:dk2>
        <a:lt2>
          <a:srgbClr val="336699"/>
        </a:lt2>
        <a:accent1>
          <a:srgbClr val="98BED8"/>
        </a:accent1>
        <a:accent2>
          <a:srgbClr val="6D6FC7"/>
        </a:accent2>
        <a:accent3>
          <a:srgbClr val="AAB4D8"/>
        </a:accent3>
        <a:accent4>
          <a:srgbClr val="005682"/>
        </a:accent4>
        <a:accent5>
          <a:srgbClr val="CADBE9"/>
        </a:accent5>
        <a:accent6>
          <a:srgbClr val="6264B4"/>
        </a:accent6>
        <a:hlink>
          <a:srgbClr val="CCECFF"/>
        </a:hlink>
        <a:folHlink>
          <a:srgbClr val="00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1072134 7">
        <a:dk1>
          <a:srgbClr val="336699"/>
        </a:dk1>
        <a:lt1>
          <a:srgbClr val="C0C0C0"/>
        </a:lt1>
        <a:dk2>
          <a:srgbClr val="49718D"/>
        </a:dk2>
        <a:lt2>
          <a:srgbClr val="5C1F00"/>
        </a:lt2>
        <a:accent1>
          <a:srgbClr val="DDDDDD"/>
        </a:accent1>
        <a:accent2>
          <a:srgbClr val="BE7960"/>
        </a:accent2>
        <a:accent3>
          <a:srgbClr val="DCDCDC"/>
        </a:accent3>
        <a:accent4>
          <a:srgbClr val="2A5682"/>
        </a:accent4>
        <a:accent5>
          <a:srgbClr val="EBEBEB"/>
        </a:accent5>
        <a:accent6>
          <a:srgbClr val="AC6D56"/>
        </a:accent6>
        <a:hlink>
          <a:srgbClr val="65A0BD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1072134 8">
        <a:dk1>
          <a:srgbClr val="336699"/>
        </a:dk1>
        <a:lt1>
          <a:srgbClr val="0099CC"/>
        </a:lt1>
        <a:dk2>
          <a:srgbClr val="000066"/>
        </a:dk2>
        <a:lt2>
          <a:srgbClr val="336699"/>
        </a:lt2>
        <a:accent1>
          <a:srgbClr val="336699"/>
        </a:accent1>
        <a:accent2>
          <a:srgbClr val="DDDDDD"/>
        </a:accent2>
        <a:accent3>
          <a:srgbClr val="AAAAB8"/>
        </a:accent3>
        <a:accent4>
          <a:srgbClr val="0082AE"/>
        </a:accent4>
        <a:accent5>
          <a:srgbClr val="ADB8CA"/>
        </a:accent5>
        <a:accent6>
          <a:srgbClr val="C8C8C8"/>
        </a:accent6>
        <a:hlink>
          <a:srgbClr val="7AC3EC"/>
        </a:hlink>
        <a:folHlink>
          <a:srgbClr val="D7EA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1072134 9">
        <a:dk1>
          <a:srgbClr val="2846A4"/>
        </a:dk1>
        <a:lt1>
          <a:srgbClr val="566272"/>
        </a:lt1>
        <a:dk2>
          <a:srgbClr val="004B70"/>
        </a:dk2>
        <a:lt2>
          <a:srgbClr val="777777"/>
        </a:lt2>
        <a:accent1>
          <a:srgbClr val="9CA5AA"/>
        </a:accent1>
        <a:accent2>
          <a:srgbClr val="88B2D2"/>
        </a:accent2>
        <a:accent3>
          <a:srgbClr val="B4B7BC"/>
        </a:accent3>
        <a:accent4>
          <a:srgbClr val="213A8B"/>
        </a:accent4>
        <a:accent5>
          <a:srgbClr val="CBCFD2"/>
        </a:accent5>
        <a:accent6>
          <a:srgbClr val="7BA1BE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1072134 10">
        <a:dk1>
          <a:srgbClr val="003366"/>
        </a:dk1>
        <a:lt1>
          <a:srgbClr val="FFFFFF"/>
        </a:lt1>
        <a:dk2>
          <a:srgbClr val="003366"/>
        </a:dk2>
        <a:lt2>
          <a:srgbClr val="808080"/>
        </a:lt2>
        <a:accent1>
          <a:srgbClr val="B7D6E7"/>
        </a:accent1>
        <a:accent2>
          <a:srgbClr val="24446A"/>
        </a:accent2>
        <a:accent3>
          <a:srgbClr val="FFFFFF"/>
        </a:accent3>
        <a:accent4>
          <a:srgbClr val="002A56"/>
        </a:accent4>
        <a:accent5>
          <a:srgbClr val="D8E8F1"/>
        </a:accent5>
        <a:accent6>
          <a:srgbClr val="203D5F"/>
        </a:accent6>
        <a:hlink>
          <a:srgbClr val="518FB1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1072134 11">
        <a:dk1>
          <a:srgbClr val="336699"/>
        </a:dk1>
        <a:lt1>
          <a:srgbClr val="FFFFFF"/>
        </a:lt1>
        <a:dk2>
          <a:srgbClr val="003399"/>
        </a:dk2>
        <a:lt2>
          <a:srgbClr val="969696"/>
        </a:lt2>
        <a:accent1>
          <a:srgbClr val="CCECFF"/>
        </a:accent1>
        <a:accent2>
          <a:srgbClr val="6A90BA"/>
        </a:accent2>
        <a:accent3>
          <a:srgbClr val="FFFFFF"/>
        </a:accent3>
        <a:accent4>
          <a:srgbClr val="2A5682"/>
        </a:accent4>
        <a:accent5>
          <a:srgbClr val="E2F4FF"/>
        </a:accent5>
        <a:accent6>
          <a:srgbClr val="5F82A8"/>
        </a:accent6>
        <a:hlink>
          <a:srgbClr val="CC3300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1072134 12">
        <a:dk1>
          <a:srgbClr val="4D4D4D"/>
        </a:dk1>
        <a:lt1>
          <a:srgbClr val="666699"/>
        </a:lt1>
        <a:dk2>
          <a:srgbClr val="36587E"/>
        </a:dk2>
        <a:lt2>
          <a:srgbClr val="3E3E5C"/>
        </a:lt2>
        <a:accent1>
          <a:srgbClr val="90AFCC"/>
        </a:accent1>
        <a:accent2>
          <a:srgbClr val="2170AB"/>
        </a:accent2>
        <a:accent3>
          <a:srgbClr val="B8B8CA"/>
        </a:accent3>
        <a:accent4>
          <a:srgbClr val="404040"/>
        </a:accent4>
        <a:accent5>
          <a:srgbClr val="C6D4E2"/>
        </a:accent5>
        <a:accent6>
          <a:srgbClr val="1D659B"/>
        </a:accent6>
        <a:hlink>
          <a:srgbClr val="A8CCF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1072134 13">
        <a:dk1>
          <a:srgbClr val="2D5C8B"/>
        </a:dk1>
        <a:lt1>
          <a:srgbClr val="E0EAF4"/>
        </a:lt1>
        <a:dk2>
          <a:srgbClr val="35648B"/>
        </a:dk2>
        <a:lt2>
          <a:srgbClr val="2D2015"/>
        </a:lt2>
        <a:accent1>
          <a:srgbClr val="92A4B0"/>
        </a:accent1>
        <a:accent2>
          <a:srgbClr val="8F5F2F"/>
        </a:accent2>
        <a:accent3>
          <a:srgbClr val="EDF3F8"/>
        </a:accent3>
        <a:accent4>
          <a:srgbClr val="254D76"/>
        </a:accent4>
        <a:accent5>
          <a:srgbClr val="C7CFD4"/>
        </a:accent5>
        <a:accent6>
          <a:srgbClr val="81552A"/>
        </a:accent6>
        <a:hlink>
          <a:srgbClr val="EADF7A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551</Words>
  <Application>Microsoft Office PowerPoint</Application>
  <PresentationFormat>Bildschirmpräsentation (4:3)</PresentationFormat>
  <Paragraphs>54</Paragraphs>
  <Slides>30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30</vt:i4>
      </vt:variant>
    </vt:vector>
  </HeadingPairs>
  <TitlesOfParts>
    <vt:vector size="32" baseType="lpstr">
      <vt:lpstr>01072134</vt:lpstr>
      <vt:lpstr>1_01072134</vt:lpstr>
      <vt:lpstr>Wem viel vergeben wird…</vt:lpstr>
      <vt:lpstr>Liebe macht blind</vt:lpstr>
      <vt:lpstr>„Sie wurden von sinnloser Wut gepackt und berieten miteinander, was sie gegen Jesus unternehmen könnten.“</vt:lpstr>
      <vt:lpstr>„Sie trat von hinten an das Fussende des Polsters, auf dem Jesus Platz genommen hatte, und brach in Weinen aus; dabei fielen ihre Tränen auf seine Füsse. Da trocknete sie ihm die Füsse mit ihrem Haar, küsste sie und salbte sie mit dem Öl.“</vt:lpstr>
      <vt:lpstr>„Wenn dieser Mann wirklich ein Prophet wäre, würde er die Frau kennen, von der er sich da berühren lässt; er wüsste, was für eine sündige Person das ist.“</vt:lpstr>
      <vt:lpstr>„Alle, die Johannes zuhörten - das ganze Volk und sogar die Zolleinnehmer -, gaben Gott in seinem Urteil Recht; sie haben sich von Johannes taufen lassen.“</vt:lpstr>
      <vt:lpstr>„Wozu das Gesetz des Mose nie imstande war, das hat Jesus möglich gemacht: Jeder, der an ihn glaubt, wird von aller Schuld freigesprochen.“</vt:lpstr>
      <vt:lpstr>„Kommt und jauchzt vor dem Herrn, wir begrüssen ihn mit Freudengeschrei; denn er ist unser starker Helfer!“</vt:lpstr>
      <vt:lpstr>Liebe ist barmherzig</vt:lpstr>
      <vt:lpstr>„Zwei Männer hatten Schulden bei einem Geldverleiher. Der eine schuldete ihm fünfhundert Denare, der andere fünfzig.“</vt:lpstr>
      <vt:lpstr>„Keiner der beiden konnte seine Schulden zurückzahlen. Da erliess er sie ihnen. Was meinst du: Welcher von den beiden wird ihm gegenüber wohl grössere Dankbarkeit empfinden?“</vt:lpstr>
      <vt:lpstr>„Ich nehme an, der, dem er die grössere Schuld erlassen hat.“</vt:lpstr>
      <vt:lpstr>„Richtig! “ </vt:lpstr>
      <vt:lpstr>„Siehst du diese Frau? Ich bin in dein Haus gekommen, und du hast mir kein Wasser für meine Füsse gereicht; sie aber hat meine Füsse mit ihren Tränen benetzt und mit ihrem Haar getrocknet.“</vt:lpstr>
      <vt:lpstr>„Du hast mir keinen Kuss zur Begrüssung gegeben; sie aber hat, seit ich hier bin, nicht aufgehört, meine Füsse zu küssen.“</vt:lpstr>
      <vt:lpstr>„Du hast meinen Kopf nicht einmal mit gewöhnlichem Öl gesalbt, sie aber hat meine Füsse mit kostbarem Salböl gesalbt.“</vt:lpstr>
      <vt:lpstr>„Ich kann dir sagen, woher das kommt. Ihre vielen Sünden sind ihr vergeben worden, darum hat sie mir viel Liebe erwiesen. Wem aber wenig vergeben wird, der liebt auch wenig.“</vt:lpstr>
      <vt:lpstr>II. Liebe sieht ins Herz</vt:lpstr>
      <vt:lpstr>„Deine Sünden sind dir vergeben.“</vt:lpstr>
      <vt:lpstr>„Wer ist dieser Mann, der sogar Sünden vergibt?“</vt:lpstr>
      <vt:lpstr>„Dein Glaube hat dich gerettet. Geh in Frieden!“</vt:lpstr>
      <vt:lpstr>Schlussgedanke </vt:lpstr>
      <vt:lpstr>„Simon, Sohn des Johannes, liebst du mich mehr als irgendein anderer hier?“</vt:lpstr>
      <vt:lpstr>„Ja, Herr, du weisst, dass ich dich lieb habe.“</vt:lpstr>
      <vt:lpstr>„Simon, Sohn des Johannes, liebst du mich?“</vt:lpstr>
      <vt:lpstr>„Ja, Herr, du weisst, dass ich dich lieb habe.“</vt:lpstr>
      <vt:lpstr>„Simon, Sohn des Johannes, hast du mich lieb?“</vt:lpstr>
      <vt:lpstr>„Herr, du weisst alles. Du weisst, dass ich dich lieb habe.“</vt:lpstr>
      <vt:lpstr>„Hast du mich lieb?“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Wem viel vergeben wird...</dc:title>
  <dc:creator>Jürg Birnstiel</dc:creator>
  <cp:lastModifiedBy>Me</cp:lastModifiedBy>
  <cp:revision>878</cp:revision>
  <cp:lastPrinted>1601-01-01T00:00:00Z</cp:lastPrinted>
  <dcterms:created xsi:type="dcterms:W3CDTF">2005-04-13T18:10:29Z</dcterms:created>
  <dcterms:modified xsi:type="dcterms:W3CDTF">2011-12-10T22:06:16Z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TC010721341031</vt:lpwstr>
  </property>
</Properties>
</file>