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handoutMasterIdLst>
    <p:handoutMasterId r:id="rId32"/>
  </p:handoutMasterIdLst>
  <p:sldIdLst>
    <p:sldId id="366" r:id="rId2"/>
    <p:sldId id="420" r:id="rId3"/>
    <p:sldId id="421" r:id="rId4"/>
    <p:sldId id="422" r:id="rId5"/>
    <p:sldId id="423" r:id="rId6"/>
    <p:sldId id="369" r:id="rId7"/>
    <p:sldId id="411" r:id="rId8"/>
    <p:sldId id="398" r:id="rId9"/>
    <p:sldId id="424" r:id="rId10"/>
    <p:sldId id="425" r:id="rId11"/>
    <p:sldId id="399" r:id="rId12"/>
    <p:sldId id="426" r:id="rId13"/>
    <p:sldId id="400" r:id="rId14"/>
    <p:sldId id="427" r:id="rId15"/>
    <p:sldId id="412" r:id="rId16"/>
    <p:sldId id="401" r:id="rId17"/>
    <p:sldId id="428" r:id="rId18"/>
    <p:sldId id="429" r:id="rId19"/>
    <p:sldId id="402" r:id="rId20"/>
    <p:sldId id="419" r:id="rId21"/>
    <p:sldId id="416" r:id="rId22"/>
    <p:sldId id="430" r:id="rId23"/>
    <p:sldId id="403" r:id="rId24"/>
    <p:sldId id="407" r:id="rId25"/>
    <p:sldId id="431" r:id="rId26"/>
    <p:sldId id="414" r:id="rId27"/>
    <p:sldId id="396" r:id="rId28"/>
    <p:sldId id="406" r:id="rId29"/>
    <p:sldId id="415" r:id="rId30"/>
    <p:sldId id="289" r:id="rId31"/>
  </p:sldIdLst>
  <p:sldSz cx="9144000" cy="6858000" type="screen4x3"/>
  <p:notesSz cx="6648450" cy="9850438"/>
  <p:defaultTextStyle>
    <a:defPPr>
      <a:defRPr lang="de-CH"/>
    </a:defPPr>
    <a:lvl1pPr algn="l" rtl="0" fontAlgn="base">
      <a:spcBef>
        <a:spcPct val="0"/>
      </a:spcBef>
      <a:spcAft>
        <a:spcPct val="0"/>
      </a:spcAft>
      <a:defRPr kumimoji="1" kern="1200">
        <a:solidFill>
          <a:schemeClr val="tx1"/>
        </a:solidFill>
        <a:latin typeface="Times New Roman" pitchFamily="18" charset="0"/>
        <a:ea typeface="+mn-ea"/>
        <a:cs typeface="+mn-cs"/>
      </a:defRPr>
    </a:lvl1pPr>
    <a:lvl2pPr marL="457200" algn="l" rtl="0" fontAlgn="base">
      <a:spcBef>
        <a:spcPct val="0"/>
      </a:spcBef>
      <a:spcAft>
        <a:spcPct val="0"/>
      </a:spcAft>
      <a:defRPr kumimoji="1" kern="1200">
        <a:solidFill>
          <a:schemeClr val="tx1"/>
        </a:solidFill>
        <a:latin typeface="Times New Roman" pitchFamily="18" charset="0"/>
        <a:ea typeface="+mn-ea"/>
        <a:cs typeface="+mn-cs"/>
      </a:defRPr>
    </a:lvl2pPr>
    <a:lvl3pPr marL="914400" algn="l" rtl="0" fontAlgn="base">
      <a:spcBef>
        <a:spcPct val="0"/>
      </a:spcBef>
      <a:spcAft>
        <a:spcPct val="0"/>
      </a:spcAft>
      <a:defRPr kumimoji="1" kern="1200">
        <a:solidFill>
          <a:schemeClr val="tx1"/>
        </a:solidFill>
        <a:latin typeface="Times New Roman" pitchFamily="18" charset="0"/>
        <a:ea typeface="+mn-ea"/>
        <a:cs typeface="+mn-cs"/>
      </a:defRPr>
    </a:lvl3pPr>
    <a:lvl4pPr marL="1371600" algn="l" rtl="0" fontAlgn="base">
      <a:spcBef>
        <a:spcPct val="0"/>
      </a:spcBef>
      <a:spcAft>
        <a:spcPct val="0"/>
      </a:spcAft>
      <a:defRPr kumimoji="1" kern="1200">
        <a:solidFill>
          <a:schemeClr val="tx1"/>
        </a:solidFill>
        <a:latin typeface="Times New Roman" pitchFamily="18" charset="0"/>
        <a:ea typeface="+mn-ea"/>
        <a:cs typeface="+mn-cs"/>
      </a:defRPr>
    </a:lvl4pPr>
    <a:lvl5pPr marL="1828800" algn="l" rtl="0" fontAlgn="base">
      <a:spcBef>
        <a:spcPct val="0"/>
      </a:spcBef>
      <a:spcAft>
        <a:spcPct val="0"/>
      </a:spcAft>
      <a:defRPr kumimoji="1" kern="1200">
        <a:solidFill>
          <a:schemeClr val="tx1"/>
        </a:solidFill>
        <a:latin typeface="Times New Roman" pitchFamily="18" charset="0"/>
        <a:ea typeface="+mn-ea"/>
        <a:cs typeface="+mn-cs"/>
      </a:defRPr>
    </a:lvl5pPr>
    <a:lvl6pPr marL="2286000" algn="l" defTabSz="914400" rtl="0" eaLnBrk="1" latinLnBrk="0" hangingPunct="1">
      <a:defRPr kumimoji="1" kern="1200">
        <a:solidFill>
          <a:schemeClr val="tx1"/>
        </a:solidFill>
        <a:latin typeface="Times New Roman" pitchFamily="18" charset="0"/>
        <a:ea typeface="+mn-ea"/>
        <a:cs typeface="+mn-cs"/>
      </a:defRPr>
    </a:lvl6pPr>
    <a:lvl7pPr marL="2743200" algn="l" defTabSz="914400" rtl="0" eaLnBrk="1" latinLnBrk="0" hangingPunct="1">
      <a:defRPr kumimoji="1" kern="1200">
        <a:solidFill>
          <a:schemeClr val="tx1"/>
        </a:solidFill>
        <a:latin typeface="Times New Roman" pitchFamily="18" charset="0"/>
        <a:ea typeface="+mn-ea"/>
        <a:cs typeface="+mn-cs"/>
      </a:defRPr>
    </a:lvl7pPr>
    <a:lvl8pPr marL="3200400" algn="l" defTabSz="914400" rtl="0" eaLnBrk="1" latinLnBrk="0" hangingPunct="1">
      <a:defRPr kumimoji="1" kern="1200">
        <a:solidFill>
          <a:schemeClr val="tx1"/>
        </a:solidFill>
        <a:latin typeface="Times New Roman" pitchFamily="18" charset="0"/>
        <a:ea typeface="+mn-ea"/>
        <a:cs typeface="+mn-cs"/>
      </a:defRPr>
    </a:lvl8pPr>
    <a:lvl9pPr marL="3657600" algn="l" defTabSz="914400" rtl="0" eaLnBrk="1" latinLnBrk="0" hangingPunct="1">
      <a:defRPr kumimoji="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a:srgbClr val="FF6702"/>
    <a:srgbClr val="FF3305"/>
    <a:srgbClr val="CF3E00"/>
    <a:srgbClr val="236F7A"/>
    <a:srgbClr val="EEB42D"/>
    <a:srgbClr val="EED4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7" autoAdjust="0"/>
    <p:restoredTop sz="94649" autoAdjust="0"/>
  </p:normalViewPr>
  <p:slideViewPr>
    <p:cSldViewPr>
      <p:cViewPr varScale="1">
        <p:scale>
          <a:sx n="125" d="100"/>
          <a:sy n="125" d="100"/>
        </p:scale>
        <p:origin x="-123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28829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6337" tIns="68169" rIns="136337" bIns="68169" numCol="1" anchor="t" anchorCtr="0" compatLnSpc="1">
            <a:prstTxWarp prst="textNoShape">
              <a:avLst/>
            </a:prstTxWarp>
          </a:bodyPr>
          <a:lstStyle>
            <a:lvl1pPr defTabSz="1363663">
              <a:defRPr kumimoji="0">
                <a:latin typeface="Arial" charset="0"/>
              </a:defRPr>
            </a:lvl1pPr>
          </a:lstStyle>
          <a:p>
            <a:endParaRPr lang="de-CH"/>
          </a:p>
        </p:txBody>
      </p:sp>
      <p:sp>
        <p:nvSpPr>
          <p:cNvPr id="101379" name="Rectangle 3"/>
          <p:cNvSpPr>
            <a:spLocks noGrp="1" noChangeArrowheads="1"/>
          </p:cNvSpPr>
          <p:nvPr>
            <p:ph type="dt" sz="quarter" idx="1"/>
          </p:nvPr>
        </p:nvSpPr>
        <p:spPr bwMode="auto">
          <a:xfrm>
            <a:off x="3765550" y="0"/>
            <a:ext cx="287972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6337" tIns="68169" rIns="136337" bIns="68169" numCol="1" anchor="t" anchorCtr="0" compatLnSpc="1">
            <a:prstTxWarp prst="textNoShape">
              <a:avLst/>
            </a:prstTxWarp>
          </a:bodyPr>
          <a:lstStyle>
            <a:lvl1pPr algn="r" defTabSz="1363663">
              <a:defRPr kumimoji="0">
                <a:latin typeface="Arial" charset="0"/>
              </a:defRPr>
            </a:lvl1pPr>
          </a:lstStyle>
          <a:p>
            <a:endParaRPr lang="de-CH"/>
          </a:p>
        </p:txBody>
      </p:sp>
      <p:sp>
        <p:nvSpPr>
          <p:cNvPr id="101380" name="Rectangle 4"/>
          <p:cNvSpPr>
            <a:spLocks noGrp="1" noChangeArrowheads="1"/>
          </p:cNvSpPr>
          <p:nvPr>
            <p:ph type="ftr" sz="quarter" idx="2"/>
          </p:nvPr>
        </p:nvSpPr>
        <p:spPr bwMode="auto">
          <a:xfrm>
            <a:off x="0" y="9356725"/>
            <a:ext cx="28829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6337" tIns="68169" rIns="136337" bIns="68169" numCol="1" anchor="b" anchorCtr="0" compatLnSpc="1">
            <a:prstTxWarp prst="textNoShape">
              <a:avLst/>
            </a:prstTxWarp>
          </a:bodyPr>
          <a:lstStyle>
            <a:lvl1pPr defTabSz="1363663">
              <a:defRPr kumimoji="0">
                <a:latin typeface="Arial" charset="0"/>
              </a:defRPr>
            </a:lvl1pPr>
          </a:lstStyle>
          <a:p>
            <a:endParaRPr lang="de-CH"/>
          </a:p>
        </p:txBody>
      </p:sp>
      <p:sp>
        <p:nvSpPr>
          <p:cNvPr id="101381" name="Rectangle 5"/>
          <p:cNvSpPr>
            <a:spLocks noGrp="1" noChangeArrowheads="1"/>
          </p:cNvSpPr>
          <p:nvPr>
            <p:ph type="sldNum" sz="quarter" idx="3"/>
          </p:nvPr>
        </p:nvSpPr>
        <p:spPr bwMode="auto">
          <a:xfrm>
            <a:off x="3765550" y="9356725"/>
            <a:ext cx="287972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6337" tIns="68169" rIns="136337" bIns="68169" numCol="1" anchor="b" anchorCtr="0" compatLnSpc="1">
            <a:prstTxWarp prst="textNoShape">
              <a:avLst/>
            </a:prstTxWarp>
          </a:bodyPr>
          <a:lstStyle>
            <a:lvl1pPr algn="r" defTabSz="1363663">
              <a:defRPr kumimoji="0">
                <a:latin typeface="Arial" charset="0"/>
              </a:defRPr>
            </a:lvl1pPr>
          </a:lstStyle>
          <a:p>
            <a:fld id="{0708D6C1-28F1-41E6-B617-87419558A592}" type="slidenum">
              <a:rPr lang="de-CH"/>
              <a:pPr/>
              <a:t>‹Nr.›</a:t>
            </a:fld>
            <a:endParaRPr lang="de-CH"/>
          </a:p>
        </p:txBody>
      </p:sp>
    </p:spTree>
    <p:extLst>
      <p:ext uri="{BB962C8B-B14F-4D97-AF65-F5344CB8AC3E}">
        <p14:creationId xmlns:p14="http://schemas.microsoft.com/office/powerpoint/2010/main" val="1692175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91490"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de-CH"/>
          </a:p>
        </p:txBody>
      </p:sp>
      <p:sp>
        <p:nvSpPr>
          <p:cNvPr id="191491" name="Arc 3"/>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a:noFill/>
          </a:ln>
          <a:extLst>
            <a:ext uri="{91240B29-F687-4F45-9708-019B960494DF}">
              <a14:hiddenLine xmlns:a14="http://schemas.microsoft.com/office/drawing/2010/main" w="9525">
                <a:solidFill>
                  <a:schemeClr val="tx1"/>
                </a:solidFill>
                <a:round/>
                <a:headEnd type="none" w="sm" len="sm"/>
                <a:tailEnd type="none" w="sm" len="sm"/>
              </a14:hiddenLine>
            </a:ext>
          </a:extLst>
        </p:spPr>
        <p:txBody>
          <a:bodyPr/>
          <a:lstStyle/>
          <a:p>
            <a:endParaRPr lang="de-DE" sz="2400"/>
          </a:p>
        </p:txBody>
      </p:sp>
      <p:sp>
        <p:nvSpPr>
          <p:cNvPr id="191492" name="Rectangle 4"/>
          <p:cNvSpPr>
            <a:spLocks noGrp="1" noChangeArrowheads="1"/>
          </p:cNvSpPr>
          <p:nvPr>
            <p:ph type="ctrTitle" sz="quarter"/>
          </p:nvPr>
        </p:nvSpPr>
        <p:spPr>
          <a:xfrm>
            <a:off x="1524000" y="152400"/>
            <a:ext cx="7466013" cy="1524000"/>
          </a:xfrm>
        </p:spPr>
        <p:txBody>
          <a:bodyPr anchor="t"/>
          <a:lstStyle>
            <a:lvl1pPr>
              <a:lnSpc>
                <a:spcPct val="80000"/>
              </a:lnSpc>
              <a:defRPr sz="4800"/>
            </a:lvl1pPr>
          </a:lstStyle>
          <a:p>
            <a:pPr lvl="0"/>
            <a:r>
              <a:rPr lang="de-CH" noProof="0" smtClean="0"/>
              <a:t>Hier klicken, um Master-</a:t>
            </a:r>
            <a:br>
              <a:rPr lang="de-CH" noProof="0" smtClean="0"/>
            </a:br>
            <a:r>
              <a:rPr lang="de-CH" noProof="0" smtClean="0"/>
              <a:t>Titelformat zu bearbeiten</a:t>
            </a:r>
          </a:p>
        </p:txBody>
      </p:sp>
      <p:sp>
        <p:nvSpPr>
          <p:cNvPr id="191493" name="Rectangle 5"/>
          <p:cNvSpPr>
            <a:spLocks noGrp="1" noChangeArrowheads="1"/>
          </p:cNvSpPr>
          <p:nvPr>
            <p:ph type="subTitle" sz="quarter" idx="1"/>
          </p:nvPr>
        </p:nvSpPr>
        <p:spPr>
          <a:xfrm>
            <a:off x="3352800" y="2057400"/>
            <a:ext cx="5410200" cy="1752600"/>
          </a:xfrm>
        </p:spPr>
        <p:txBody>
          <a:bodyPr/>
          <a:lstStyle>
            <a:lvl1pPr marL="0" indent="0">
              <a:buFont typeface="Wingdings" pitchFamily="2" charset="2"/>
              <a:buNone/>
              <a:defRPr sz="2400"/>
            </a:lvl1pPr>
          </a:lstStyle>
          <a:p>
            <a:pPr lvl="0"/>
            <a:r>
              <a:rPr lang="de-CH" noProof="0" smtClean="0"/>
              <a:t>Hier klicken, um Master-</a:t>
            </a:r>
          </a:p>
          <a:p>
            <a:pPr lvl="0"/>
            <a:r>
              <a:rPr lang="de-CH" noProof="0" smtClean="0"/>
              <a:t>Untertitelformat zu bearbeiten</a:t>
            </a:r>
          </a:p>
        </p:txBody>
      </p:sp>
      <p:sp>
        <p:nvSpPr>
          <p:cNvPr id="191494" name="Rectangle 6"/>
          <p:cNvSpPr>
            <a:spLocks noGrp="1" noChangeArrowheads="1"/>
          </p:cNvSpPr>
          <p:nvPr>
            <p:ph type="dt" sz="quarter" idx="2"/>
          </p:nvPr>
        </p:nvSpPr>
        <p:spPr>
          <a:extLst>
            <a:ext uri="{909E8E84-426E-40DD-AFC4-6F175D3DCCD1}">
              <a14:hiddenFill xmlns:a14="http://schemas.microsoft.com/office/drawing/2010/main">
                <a:solidFill>
                  <a:schemeClr val="accent2"/>
                </a:solidFill>
              </a14:hiddenFill>
            </a:ext>
          </a:extLst>
        </p:spPr>
        <p:txBody>
          <a:bodyPr/>
          <a:lstStyle>
            <a:lvl1pPr>
              <a:defRPr/>
            </a:lvl1pPr>
          </a:lstStyle>
          <a:p>
            <a:endParaRPr lang="de-CH"/>
          </a:p>
        </p:txBody>
      </p:sp>
      <p:sp>
        <p:nvSpPr>
          <p:cNvPr id="191495" name="Rectangle 7"/>
          <p:cNvSpPr>
            <a:spLocks noGrp="1" noChangeArrowheads="1"/>
          </p:cNvSpPr>
          <p:nvPr>
            <p:ph type="ftr" sz="quarter" idx="3"/>
          </p:nvPr>
        </p:nvSpPr>
        <p:spPr/>
        <p:txBody>
          <a:bodyPr/>
          <a:lstStyle>
            <a:lvl1pPr>
              <a:defRPr/>
            </a:lvl1pPr>
          </a:lstStyle>
          <a:p>
            <a:endParaRPr lang="de-CH"/>
          </a:p>
        </p:txBody>
      </p:sp>
      <p:sp>
        <p:nvSpPr>
          <p:cNvPr id="191496" name="Rectangle 8"/>
          <p:cNvSpPr>
            <a:spLocks noGrp="1" noChangeArrowheads="1"/>
          </p:cNvSpPr>
          <p:nvPr>
            <p:ph type="sldNum" sz="quarter" idx="4"/>
          </p:nvPr>
        </p:nvSpPr>
        <p:spPr/>
        <p:txBody>
          <a:bodyPr/>
          <a:lstStyle>
            <a:lvl1pPr>
              <a:defRPr/>
            </a:lvl1pPr>
          </a:lstStyle>
          <a:p>
            <a:fld id="{22067C34-2C33-42C9-9883-55175D9FF63C}" type="slidenum">
              <a:rPr lang="de-CH"/>
              <a:pPr/>
              <a:t>‹Nr.›</a:t>
            </a:fld>
            <a:endParaRPr lang="de-CH"/>
          </a:p>
        </p:txBody>
      </p:sp>
    </p:spTree>
  </p:cSld>
  <p:clrMapOvr>
    <a:masterClrMapping/>
  </p:clrMapOvr>
  <p:transition spd="slow">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CH"/>
          </a:p>
        </p:txBody>
      </p:sp>
      <p:sp>
        <p:nvSpPr>
          <p:cNvPr id="5" name="Fußzeilenplatzhalter 4"/>
          <p:cNvSpPr>
            <a:spLocks noGrp="1"/>
          </p:cNvSpPr>
          <p:nvPr>
            <p:ph type="ftr" sz="quarter" idx="11"/>
          </p:nvPr>
        </p:nvSpPr>
        <p:spPr/>
        <p:txBody>
          <a:bodyPr/>
          <a:lstStyle>
            <a:lvl1pPr>
              <a:defRPr/>
            </a:lvl1pPr>
          </a:lstStyle>
          <a:p>
            <a:endParaRPr lang="de-CH"/>
          </a:p>
        </p:txBody>
      </p:sp>
      <p:sp>
        <p:nvSpPr>
          <p:cNvPr id="6" name="Foliennummernplatzhalter 5"/>
          <p:cNvSpPr>
            <a:spLocks noGrp="1"/>
          </p:cNvSpPr>
          <p:nvPr>
            <p:ph type="sldNum" sz="quarter" idx="12"/>
          </p:nvPr>
        </p:nvSpPr>
        <p:spPr/>
        <p:txBody>
          <a:bodyPr/>
          <a:lstStyle>
            <a:lvl1pPr>
              <a:defRPr/>
            </a:lvl1pPr>
          </a:lstStyle>
          <a:p>
            <a:fld id="{8F74A1A3-AD3C-42A1-B11A-45112A3FB1B8}" type="slidenum">
              <a:rPr lang="de-CH"/>
              <a:pPr/>
              <a:t>‹Nr.›</a:t>
            </a:fld>
            <a:endParaRPr lang="de-CH"/>
          </a:p>
        </p:txBody>
      </p:sp>
    </p:spTree>
    <p:extLst>
      <p:ext uri="{BB962C8B-B14F-4D97-AF65-F5344CB8AC3E}">
        <p14:creationId xmlns:p14="http://schemas.microsoft.com/office/powerpoint/2010/main" val="666922833"/>
      </p:ext>
    </p:extLst>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105650" y="609600"/>
            <a:ext cx="1809750" cy="548640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1676400" y="609600"/>
            <a:ext cx="5276850" cy="54864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CH"/>
          </a:p>
        </p:txBody>
      </p:sp>
      <p:sp>
        <p:nvSpPr>
          <p:cNvPr id="5" name="Fußzeilenplatzhalter 4"/>
          <p:cNvSpPr>
            <a:spLocks noGrp="1"/>
          </p:cNvSpPr>
          <p:nvPr>
            <p:ph type="ftr" sz="quarter" idx="11"/>
          </p:nvPr>
        </p:nvSpPr>
        <p:spPr/>
        <p:txBody>
          <a:bodyPr/>
          <a:lstStyle>
            <a:lvl1pPr>
              <a:defRPr/>
            </a:lvl1pPr>
          </a:lstStyle>
          <a:p>
            <a:endParaRPr lang="de-CH"/>
          </a:p>
        </p:txBody>
      </p:sp>
      <p:sp>
        <p:nvSpPr>
          <p:cNvPr id="6" name="Foliennummernplatzhalter 5"/>
          <p:cNvSpPr>
            <a:spLocks noGrp="1"/>
          </p:cNvSpPr>
          <p:nvPr>
            <p:ph type="sldNum" sz="quarter" idx="12"/>
          </p:nvPr>
        </p:nvSpPr>
        <p:spPr/>
        <p:txBody>
          <a:bodyPr/>
          <a:lstStyle>
            <a:lvl1pPr>
              <a:defRPr/>
            </a:lvl1pPr>
          </a:lstStyle>
          <a:p>
            <a:fld id="{FB7E0CF3-6BA5-431C-8716-B8B95F16163A}" type="slidenum">
              <a:rPr lang="de-CH"/>
              <a:pPr/>
              <a:t>‹Nr.›</a:t>
            </a:fld>
            <a:endParaRPr lang="de-CH"/>
          </a:p>
        </p:txBody>
      </p:sp>
    </p:spTree>
    <p:extLst>
      <p:ext uri="{BB962C8B-B14F-4D97-AF65-F5344CB8AC3E}">
        <p14:creationId xmlns:p14="http://schemas.microsoft.com/office/powerpoint/2010/main" val="3088438456"/>
      </p:ext>
    </p:extLst>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CH"/>
          </a:p>
        </p:txBody>
      </p:sp>
      <p:sp>
        <p:nvSpPr>
          <p:cNvPr id="5" name="Fußzeilenplatzhalter 4"/>
          <p:cNvSpPr>
            <a:spLocks noGrp="1"/>
          </p:cNvSpPr>
          <p:nvPr>
            <p:ph type="ftr" sz="quarter" idx="11"/>
          </p:nvPr>
        </p:nvSpPr>
        <p:spPr/>
        <p:txBody>
          <a:bodyPr/>
          <a:lstStyle>
            <a:lvl1pPr>
              <a:defRPr/>
            </a:lvl1pPr>
          </a:lstStyle>
          <a:p>
            <a:endParaRPr lang="de-CH"/>
          </a:p>
        </p:txBody>
      </p:sp>
      <p:sp>
        <p:nvSpPr>
          <p:cNvPr id="6" name="Foliennummernplatzhalter 5"/>
          <p:cNvSpPr>
            <a:spLocks noGrp="1"/>
          </p:cNvSpPr>
          <p:nvPr>
            <p:ph type="sldNum" sz="quarter" idx="12"/>
          </p:nvPr>
        </p:nvSpPr>
        <p:spPr/>
        <p:txBody>
          <a:bodyPr/>
          <a:lstStyle>
            <a:lvl1pPr>
              <a:defRPr/>
            </a:lvl1pPr>
          </a:lstStyle>
          <a:p>
            <a:fld id="{34AFEDEF-8E8F-41B5-AA5C-33363645EB2A}" type="slidenum">
              <a:rPr lang="de-CH"/>
              <a:pPr/>
              <a:t>‹Nr.›</a:t>
            </a:fld>
            <a:endParaRPr lang="de-CH"/>
          </a:p>
        </p:txBody>
      </p:sp>
    </p:spTree>
    <p:extLst>
      <p:ext uri="{BB962C8B-B14F-4D97-AF65-F5344CB8AC3E}">
        <p14:creationId xmlns:p14="http://schemas.microsoft.com/office/powerpoint/2010/main" val="2596153264"/>
      </p:ext>
    </p:extLst>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de-CH"/>
          </a:p>
        </p:txBody>
      </p:sp>
      <p:sp>
        <p:nvSpPr>
          <p:cNvPr id="5" name="Fußzeilenplatzhalter 4"/>
          <p:cNvSpPr>
            <a:spLocks noGrp="1"/>
          </p:cNvSpPr>
          <p:nvPr>
            <p:ph type="ftr" sz="quarter" idx="11"/>
          </p:nvPr>
        </p:nvSpPr>
        <p:spPr/>
        <p:txBody>
          <a:bodyPr/>
          <a:lstStyle>
            <a:lvl1pPr>
              <a:defRPr/>
            </a:lvl1pPr>
          </a:lstStyle>
          <a:p>
            <a:endParaRPr lang="de-CH"/>
          </a:p>
        </p:txBody>
      </p:sp>
      <p:sp>
        <p:nvSpPr>
          <p:cNvPr id="6" name="Foliennummernplatzhalter 5"/>
          <p:cNvSpPr>
            <a:spLocks noGrp="1"/>
          </p:cNvSpPr>
          <p:nvPr>
            <p:ph type="sldNum" sz="quarter" idx="12"/>
          </p:nvPr>
        </p:nvSpPr>
        <p:spPr/>
        <p:txBody>
          <a:bodyPr/>
          <a:lstStyle>
            <a:lvl1pPr>
              <a:defRPr/>
            </a:lvl1pPr>
          </a:lstStyle>
          <a:p>
            <a:fld id="{4F003A34-71E5-4D75-8158-2E9754A4636F}" type="slidenum">
              <a:rPr lang="de-CH"/>
              <a:pPr/>
              <a:t>‹Nr.›</a:t>
            </a:fld>
            <a:endParaRPr lang="de-CH"/>
          </a:p>
        </p:txBody>
      </p:sp>
    </p:spTree>
    <p:extLst>
      <p:ext uri="{BB962C8B-B14F-4D97-AF65-F5344CB8AC3E}">
        <p14:creationId xmlns:p14="http://schemas.microsoft.com/office/powerpoint/2010/main" val="3461281697"/>
      </p:ext>
    </p:extLst>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28194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59436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lvl1pPr>
              <a:defRPr/>
            </a:lvl1pPr>
          </a:lstStyle>
          <a:p>
            <a:endParaRPr lang="de-CH"/>
          </a:p>
        </p:txBody>
      </p:sp>
      <p:sp>
        <p:nvSpPr>
          <p:cNvPr id="6" name="Fußzeilenplatzhalter 5"/>
          <p:cNvSpPr>
            <a:spLocks noGrp="1"/>
          </p:cNvSpPr>
          <p:nvPr>
            <p:ph type="ftr" sz="quarter" idx="11"/>
          </p:nvPr>
        </p:nvSpPr>
        <p:spPr/>
        <p:txBody>
          <a:bodyPr/>
          <a:lstStyle>
            <a:lvl1pPr>
              <a:defRPr/>
            </a:lvl1pPr>
          </a:lstStyle>
          <a:p>
            <a:endParaRPr lang="de-CH"/>
          </a:p>
        </p:txBody>
      </p:sp>
      <p:sp>
        <p:nvSpPr>
          <p:cNvPr id="7" name="Foliennummernplatzhalter 6"/>
          <p:cNvSpPr>
            <a:spLocks noGrp="1"/>
          </p:cNvSpPr>
          <p:nvPr>
            <p:ph type="sldNum" sz="quarter" idx="12"/>
          </p:nvPr>
        </p:nvSpPr>
        <p:spPr/>
        <p:txBody>
          <a:bodyPr/>
          <a:lstStyle>
            <a:lvl1pPr>
              <a:defRPr/>
            </a:lvl1pPr>
          </a:lstStyle>
          <a:p>
            <a:fld id="{E3FB0BF2-8EAF-46F8-A2E9-2147C8220DC8}" type="slidenum">
              <a:rPr lang="de-CH"/>
              <a:pPr/>
              <a:t>‹Nr.›</a:t>
            </a:fld>
            <a:endParaRPr lang="de-CH"/>
          </a:p>
        </p:txBody>
      </p:sp>
    </p:spTree>
    <p:extLst>
      <p:ext uri="{BB962C8B-B14F-4D97-AF65-F5344CB8AC3E}">
        <p14:creationId xmlns:p14="http://schemas.microsoft.com/office/powerpoint/2010/main" val="2287226262"/>
      </p:ext>
    </p:extLst>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lvl1pPr>
              <a:defRPr/>
            </a:lvl1pPr>
          </a:lstStyle>
          <a:p>
            <a:endParaRPr lang="de-CH"/>
          </a:p>
        </p:txBody>
      </p:sp>
      <p:sp>
        <p:nvSpPr>
          <p:cNvPr id="8" name="Fußzeilenplatzhalter 7"/>
          <p:cNvSpPr>
            <a:spLocks noGrp="1"/>
          </p:cNvSpPr>
          <p:nvPr>
            <p:ph type="ftr" sz="quarter" idx="11"/>
          </p:nvPr>
        </p:nvSpPr>
        <p:spPr/>
        <p:txBody>
          <a:bodyPr/>
          <a:lstStyle>
            <a:lvl1pPr>
              <a:defRPr/>
            </a:lvl1pPr>
          </a:lstStyle>
          <a:p>
            <a:endParaRPr lang="de-CH"/>
          </a:p>
        </p:txBody>
      </p:sp>
      <p:sp>
        <p:nvSpPr>
          <p:cNvPr id="9" name="Foliennummernplatzhalter 8"/>
          <p:cNvSpPr>
            <a:spLocks noGrp="1"/>
          </p:cNvSpPr>
          <p:nvPr>
            <p:ph type="sldNum" sz="quarter" idx="12"/>
          </p:nvPr>
        </p:nvSpPr>
        <p:spPr/>
        <p:txBody>
          <a:bodyPr/>
          <a:lstStyle>
            <a:lvl1pPr>
              <a:defRPr/>
            </a:lvl1pPr>
          </a:lstStyle>
          <a:p>
            <a:fld id="{E6A0E0BD-4AEE-4262-ABB1-147435152185}" type="slidenum">
              <a:rPr lang="de-CH"/>
              <a:pPr/>
              <a:t>‹Nr.›</a:t>
            </a:fld>
            <a:endParaRPr lang="de-CH"/>
          </a:p>
        </p:txBody>
      </p:sp>
    </p:spTree>
    <p:extLst>
      <p:ext uri="{BB962C8B-B14F-4D97-AF65-F5344CB8AC3E}">
        <p14:creationId xmlns:p14="http://schemas.microsoft.com/office/powerpoint/2010/main" val="1877071151"/>
      </p:ext>
    </p:extLst>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lvl1pPr>
              <a:defRPr/>
            </a:lvl1pPr>
          </a:lstStyle>
          <a:p>
            <a:endParaRPr lang="de-CH"/>
          </a:p>
        </p:txBody>
      </p:sp>
      <p:sp>
        <p:nvSpPr>
          <p:cNvPr id="4" name="Fußzeilenplatzhalter 3"/>
          <p:cNvSpPr>
            <a:spLocks noGrp="1"/>
          </p:cNvSpPr>
          <p:nvPr>
            <p:ph type="ftr" sz="quarter" idx="11"/>
          </p:nvPr>
        </p:nvSpPr>
        <p:spPr/>
        <p:txBody>
          <a:bodyPr/>
          <a:lstStyle>
            <a:lvl1pPr>
              <a:defRPr/>
            </a:lvl1pPr>
          </a:lstStyle>
          <a:p>
            <a:endParaRPr lang="de-CH"/>
          </a:p>
        </p:txBody>
      </p:sp>
      <p:sp>
        <p:nvSpPr>
          <p:cNvPr id="5" name="Foliennummernplatzhalter 4"/>
          <p:cNvSpPr>
            <a:spLocks noGrp="1"/>
          </p:cNvSpPr>
          <p:nvPr>
            <p:ph type="sldNum" sz="quarter" idx="12"/>
          </p:nvPr>
        </p:nvSpPr>
        <p:spPr/>
        <p:txBody>
          <a:bodyPr/>
          <a:lstStyle>
            <a:lvl1pPr>
              <a:defRPr/>
            </a:lvl1pPr>
          </a:lstStyle>
          <a:p>
            <a:fld id="{B6C324D4-3376-4C9A-BCAC-9A4032E4F3F8}" type="slidenum">
              <a:rPr lang="de-CH"/>
              <a:pPr/>
              <a:t>‹Nr.›</a:t>
            </a:fld>
            <a:endParaRPr lang="de-CH"/>
          </a:p>
        </p:txBody>
      </p:sp>
    </p:spTree>
    <p:extLst>
      <p:ext uri="{BB962C8B-B14F-4D97-AF65-F5344CB8AC3E}">
        <p14:creationId xmlns:p14="http://schemas.microsoft.com/office/powerpoint/2010/main" val="2817522455"/>
      </p:ext>
    </p:extLst>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CH"/>
          </a:p>
        </p:txBody>
      </p:sp>
      <p:sp>
        <p:nvSpPr>
          <p:cNvPr id="3" name="Fußzeilenplatzhalter 2"/>
          <p:cNvSpPr>
            <a:spLocks noGrp="1"/>
          </p:cNvSpPr>
          <p:nvPr>
            <p:ph type="ftr" sz="quarter" idx="11"/>
          </p:nvPr>
        </p:nvSpPr>
        <p:spPr/>
        <p:txBody>
          <a:bodyPr/>
          <a:lstStyle>
            <a:lvl1pPr>
              <a:defRPr/>
            </a:lvl1pPr>
          </a:lstStyle>
          <a:p>
            <a:endParaRPr lang="de-CH"/>
          </a:p>
        </p:txBody>
      </p:sp>
      <p:sp>
        <p:nvSpPr>
          <p:cNvPr id="4" name="Foliennummernplatzhalter 3"/>
          <p:cNvSpPr>
            <a:spLocks noGrp="1"/>
          </p:cNvSpPr>
          <p:nvPr>
            <p:ph type="sldNum" sz="quarter" idx="12"/>
          </p:nvPr>
        </p:nvSpPr>
        <p:spPr/>
        <p:txBody>
          <a:bodyPr/>
          <a:lstStyle>
            <a:lvl1pPr>
              <a:defRPr/>
            </a:lvl1pPr>
          </a:lstStyle>
          <a:p>
            <a:fld id="{C5AE5A9A-981A-4C4A-AA4F-0001D029BD1F}" type="slidenum">
              <a:rPr lang="de-CH"/>
              <a:pPr/>
              <a:t>‹Nr.›</a:t>
            </a:fld>
            <a:endParaRPr lang="de-CH"/>
          </a:p>
        </p:txBody>
      </p:sp>
    </p:spTree>
    <p:extLst>
      <p:ext uri="{BB962C8B-B14F-4D97-AF65-F5344CB8AC3E}">
        <p14:creationId xmlns:p14="http://schemas.microsoft.com/office/powerpoint/2010/main" val="704873087"/>
      </p:ext>
    </p:extLst>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CH"/>
          </a:p>
        </p:txBody>
      </p:sp>
      <p:sp>
        <p:nvSpPr>
          <p:cNvPr id="6" name="Fußzeilenplatzhalter 5"/>
          <p:cNvSpPr>
            <a:spLocks noGrp="1"/>
          </p:cNvSpPr>
          <p:nvPr>
            <p:ph type="ftr" sz="quarter" idx="11"/>
          </p:nvPr>
        </p:nvSpPr>
        <p:spPr/>
        <p:txBody>
          <a:bodyPr/>
          <a:lstStyle>
            <a:lvl1pPr>
              <a:defRPr/>
            </a:lvl1pPr>
          </a:lstStyle>
          <a:p>
            <a:endParaRPr lang="de-CH"/>
          </a:p>
        </p:txBody>
      </p:sp>
      <p:sp>
        <p:nvSpPr>
          <p:cNvPr id="7" name="Foliennummernplatzhalter 6"/>
          <p:cNvSpPr>
            <a:spLocks noGrp="1"/>
          </p:cNvSpPr>
          <p:nvPr>
            <p:ph type="sldNum" sz="quarter" idx="12"/>
          </p:nvPr>
        </p:nvSpPr>
        <p:spPr/>
        <p:txBody>
          <a:bodyPr/>
          <a:lstStyle>
            <a:lvl1pPr>
              <a:defRPr/>
            </a:lvl1pPr>
          </a:lstStyle>
          <a:p>
            <a:fld id="{9A08403D-D9BB-453B-AC35-5DD197FA4E9F}" type="slidenum">
              <a:rPr lang="de-CH"/>
              <a:pPr/>
              <a:t>‹Nr.›</a:t>
            </a:fld>
            <a:endParaRPr lang="de-CH"/>
          </a:p>
        </p:txBody>
      </p:sp>
    </p:spTree>
    <p:extLst>
      <p:ext uri="{BB962C8B-B14F-4D97-AF65-F5344CB8AC3E}">
        <p14:creationId xmlns:p14="http://schemas.microsoft.com/office/powerpoint/2010/main" val="1342384360"/>
      </p:ext>
    </p:extLst>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CH"/>
          </a:p>
        </p:txBody>
      </p:sp>
      <p:sp>
        <p:nvSpPr>
          <p:cNvPr id="6" name="Fußzeilenplatzhalter 5"/>
          <p:cNvSpPr>
            <a:spLocks noGrp="1"/>
          </p:cNvSpPr>
          <p:nvPr>
            <p:ph type="ftr" sz="quarter" idx="11"/>
          </p:nvPr>
        </p:nvSpPr>
        <p:spPr/>
        <p:txBody>
          <a:bodyPr/>
          <a:lstStyle>
            <a:lvl1pPr>
              <a:defRPr/>
            </a:lvl1pPr>
          </a:lstStyle>
          <a:p>
            <a:endParaRPr lang="de-CH"/>
          </a:p>
        </p:txBody>
      </p:sp>
      <p:sp>
        <p:nvSpPr>
          <p:cNvPr id="7" name="Foliennummernplatzhalter 6"/>
          <p:cNvSpPr>
            <a:spLocks noGrp="1"/>
          </p:cNvSpPr>
          <p:nvPr>
            <p:ph type="sldNum" sz="quarter" idx="12"/>
          </p:nvPr>
        </p:nvSpPr>
        <p:spPr/>
        <p:txBody>
          <a:bodyPr/>
          <a:lstStyle>
            <a:lvl1pPr>
              <a:defRPr/>
            </a:lvl1pPr>
          </a:lstStyle>
          <a:p>
            <a:fld id="{E39D7FD9-7984-41B1-8F0C-415885EF7842}" type="slidenum">
              <a:rPr lang="de-CH"/>
              <a:pPr/>
              <a:t>‹Nr.›</a:t>
            </a:fld>
            <a:endParaRPr lang="de-CH"/>
          </a:p>
        </p:txBody>
      </p:sp>
    </p:spTree>
    <p:extLst>
      <p:ext uri="{BB962C8B-B14F-4D97-AF65-F5344CB8AC3E}">
        <p14:creationId xmlns:p14="http://schemas.microsoft.com/office/powerpoint/2010/main" val="3203472355"/>
      </p:ext>
    </p:extLst>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0466" name="Arc 2"/>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a:noFill/>
          </a:ln>
          <a:extLst>
            <a:ext uri="{91240B29-F687-4F45-9708-019B960494DF}">
              <a14:hiddenLine xmlns:a14="http://schemas.microsoft.com/office/drawing/2010/main" w="9525">
                <a:solidFill>
                  <a:schemeClr val="tx1"/>
                </a:solidFill>
                <a:round/>
                <a:headEnd type="none" w="sm" len="sm"/>
                <a:tailEnd type="none" w="sm" len="sm"/>
              </a14:hiddenLine>
            </a:ext>
          </a:extLst>
        </p:spPr>
        <p:txBody>
          <a:bodyPr/>
          <a:lstStyle/>
          <a:p>
            <a:endParaRPr lang="de-DE" sz="2400"/>
          </a:p>
        </p:txBody>
      </p:sp>
      <p:sp>
        <p:nvSpPr>
          <p:cNvPr id="190467" name="Rectangle 3"/>
          <p:cNvSpPr>
            <a:spLocks noGrp="1" noChangeArrowheads="1"/>
          </p:cNvSpPr>
          <p:nvPr>
            <p:ph type="title"/>
          </p:nvPr>
        </p:nvSpPr>
        <p:spPr bwMode="auto">
          <a:xfrm>
            <a:off x="1676400" y="609600"/>
            <a:ext cx="72390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p>
            <a:pPr lvl="0"/>
            <a:r>
              <a:rPr lang="de-CH" smtClean="0"/>
              <a:t>Hier klicken, um Master-Titelformat zu bearbeiten</a:t>
            </a:r>
          </a:p>
        </p:txBody>
      </p:sp>
      <p:sp>
        <p:nvSpPr>
          <p:cNvPr id="190468" name="Rectangle 4"/>
          <p:cNvSpPr>
            <a:spLocks noGrp="1" noChangeArrowheads="1"/>
          </p:cNvSpPr>
          <p:nvPr>
            <p:ph type="body" idx="1"/>
          </p:nvPr>
        </p:nvSpPr>
        <p:spPr bwMode="auto">
          <a:xfrm>
            <a:off x="2819400" y="1981200"/>
            <a:ext cx="60960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de-CH" smtClean="0"/>
              <a:t>Hier klicken, um Master-Textformat zu bearbeiten</a:t>
            </a:r>
          </a:p>
          <a:p>
            <a:pPr lvl="1"/>
            <a:r>
              <a:rPr lang="de-CH" smtClean="0"/>
              <a:t>Zweite Ebene</a:t>
            </a:r>
          </a:p>
          <a:p>
            <a:pPr lvl="2"/>
            <a:r>
              <a:rPr lang="de-CH" smtClean="0"/>
              <a:t>Dritte Ebene</a:t>
            </a:r>
          </a:p>
          <a:p>
            <a:pPr lvl="3"/>
            <a:r>
              <a:rPr lang="de-CH" smtClean="0"/>
              <a:t>Vierte Ebene</a:t>
            </a:r>
          </a:p>
          <a:p>
            <a:pPr lvl="4"/>
            <a:r>
              <a:rPr lang="de-CH" smtClean="0"/>
              <a:t>Fünfte Ebene</a:t>
            </a:r>
          </a:p>
        </p:txBody>
      </p:sp>
      <p:sp>
        <p:nvSpPr>
          <p:cNvPr id="190469" name="Rectangle 5"/>
          <p:cNvSpPr>
            <a:spLocks noGrp="1" noChangeArrowheads="1"/>
          </p:cNvSpPr>
          <p:nvPr>
            <p:ph type="dt" sz="half" idx="2"/>
          </p:nvPr>
        </p:nvSpPr>
        <p:spPr bwMode="auto">
          <a:xfrm>
            <a:off x="304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defRPr kumimoji="0" sz="1400">
                <a:latin typeface="+mn-lt"/>
              </a:defRPr>
            </a:lvl1pPr>
          </a:lstStyle>
          <a:p>
            <a:endParaRPr lang="de-CH"/>
          </a:p>
        </p:txBody>
      </p:sp>
      <p:sp>
        <p:nvSpPr>
          <p:cNvPr id="190470" name="Rectangle 6"/>
          <p:cNvSpPr>
            <a:spLocks noGrp="1" noChangeArrowheads="1"/>
          </p:cNvSpPr>
          <p:nvPr>
            <p:ph type="ftr" sz="quarter" idx="3"/>
          </p:nvPr>
        </p:nvSpPr>
        <p:spPr bwMode="auto">
          <a:xfrm>
            <a:off x="35814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a:defRPr kumimoji="0" sz="1400">
                <a:latin typeface="+mn-lt"/>
              </a:defRPr>
            </a:lvl1pPr>
          </a:lstStyle>
          <a:p>
            <a:endParaRPr lang="de-CH"/>
          </a:p>
        </p:txBody>
      </p:sp>
      <p:sp>
        <p:nvSpPr>
          <p:cNvPr id="190471" name="Rectangle 7"/>
          <p:cNvSpPr>
            <a:spLocks noGrp="1" noChangeArrowheads="1"/>
          </p:cNvSpPr>
          <p:nvPr>
            <p:ph type="sldNum" sz="quarter" idx="4"/>
          </p:nvPr>
        </p:nvSpPr>
        <p:spPr bwMode="auto">
          <a:xfrm>
            <a:off x="70104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algn="r">
              <a:defRPr kumimoji="0" sz="1400">
                <a:latin typeface="+mn-lt"/>
              </a:defRPr>
            </a:lvl1pPr>
          </a:lstStyle>
          <a:p>
            <a:fld id="{BCB128E3-3B86-4C30-8A43-BFA696D59ECA}" type="slidenum">
              <a:rPr lang="de-CH"/>
              <a:pPr/>
              <a:t>‹Nr.›</a:t>
            </a:fld>
            <a:endParaRPr lang="de-CH"/>
          </a:p>
        </p:txBody>
      </p:sp>
    </p:spTree>
  </p:cSld>
  <p:clrMap bg1="dk2" tx1="lt1" bg2="dk1" tx2="lt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ransition spd="slow">
    <p:wipe dir="d"/>
  </p:transition>
  <p:timing>
    <p:tnLst>
      <p:par>
        <p:cTn id="1" dur="indefinite" restart="never" nodeType="tmRoot"/>
      </p:par>
    </p:tnLst>
  </p:timing>
  <p:txStyles>
    <p:titleStyle>
      <a:lvl1pPr algn="l" rtl="0" fontAlgn="base">
        <a:lnSpc>
          <a:spcPct val="70000"/>
        </a:lnSpc>
        <a:spcBef>
          <a:spcPct val="0"/>
        </a:spcBef>
        <a:spcAft>
          <a:spcPct val="0"/>
        </a:spcAft>
        <a:defRPr sz="3600" b="1">
          <a:solidFill>
            <a:schemeClr val="tx2"/>
          </a:solidFill>
          <a:latin typeface="+mj-lt"/>
          <a:ea typeface="+mj-ea"/>
          <a:cs typeface="+mj-cs"/>
        </a:defRPr>
      </a:lvl1pPr>
      <a:lvl2pPr algn="l" rtl="0" fontAlgn="base">
        <a:lnSpc>
          <a:spcPct val="70000"/>
        </a:lnSpc>
        <a:spcBef>
          <a:spcPct val="0"/>
        </a:spcBef>
        <a:spcAft>
          <a:spcPct val="0"/>
        </a:spcAft>
        <a:defRPr sz="3600" b="1">
          <a:solidFill>
            <a:schemeClr val="tx2"/>
          </a:solidFill>
          <a:latin typeface="Arial Narrow" pitchFamily="34" charset="0"/>
        </a:defRPr>
      </a:lvl2pPr>
      <a:lvl3pPr algn="l" rtl="0" fontAlgn="base">
        <a:lnSpc>
          <a:spcPct val="70000"/>
        </a:lnSpc>
        <a:spcBef>
          <a:spcPct val="0"/>
        </a:spcBef>
        <a:spcAft>
          <a:spcPct val="0"/>
        </a:spcAft>
        <a:defRPr sz="3600" b="1">
          <a:solidFill>
            <a:schemeClr val="tx2"/>
          </a:solidFill>
          <a:latin typeface="Arial Narrow" pitchFamily="34" charset="0"/>
        </a:defRPr>
      </a:lvl3pPr>
      <a:lvl4pPr algn="l" rtl="0" fontAlgn="base">
        <a:lnSpc>
          <a:spcPct val="70000"/>
        </a:lnSpc>
        <a:spcBef>
          <a:spcPct val="0"/>
        </a:spcBef>
        <a:spcAft>
          <a:spcPct val="0"/>
        </a:spcAft>
        <a:defRPr sz="3600" b="1">
          <a:solidFill>
            <a:schemeClr val="tx2"/>
          </a:solidFill>
          <a:latin typeface="Arial Narrow" pitchFamily="34" charset="0"/>
        </a:defRPr>
      </a:lvl4pPr>
      <a:lvl5pPr algn="l" rtl="0" fontAlgn="base">
        <a:lnSpc>
          <a:spcPct val="70000"/>
        </a:lnSpc>
        <a:spcBef>
          <a:spcPct val="0"/>
        </a:spcBef>
        <a:spcAft>
          <a:spcPct val="0"/>
        </a:spcAft>
        <a:defRPr sz="3600" b="1">
          <a:solidFill>
            <a:schemeClr val="tx2"/>
          </a:solidFill>
          <a:latin typeface="Arial Narrow" pitchFamily="34" charset="0"/>
        </a:defRPr>
      </a:lvl5pPr>
      <a:lvl6pPr marL="457200" algn="l" rtl="0" fontAlgn="base">
        <a:lnSpc>
          <a:spcPct val="70000"/>
        </a:lnSpc>
        <a:spcBef>
          <a:spcPct val="0"/>
        </a:spcBef>
        <a:spcAft>
          <a:spcPct val="0"/>
        </a:spcAft>
        <a:defRPr sz="3600" b="1">
          <a:solidFill>
            <a:schemeClr val="tx2"/>
          </a:solidFill>
          <a:latin typeface="Arial Narrow" pitchFamily="34" charset="0"/>
        </a:defRPr>
      </a:lvl6pPr>
      <a:lvl7pPr marL="914400" algn="l" rtl="0" fontAlgn="base">
        <a:lnSpc>
          <a:spcPct val="70000"/>
        </a:lnSpc>
        <a:spcBef>
          <a:spcPct val="0"/>
        </a:spcBef>
        <a:spcAft>
          <a:spcPct val="0"/>
        </a:spcAft>
        <a:defRPr sz="3600" b="1">
          <a:solidFill>
            <a:schemeClr val="tx2"/>
          </a:solidFill>
          <a:latin typeface="Arial Narrow" pitchFamily="34" charset="0"/>
        </a:defRPr>
      </a:lvl7pPr>
      <a:lvl8pPr marL="1371600" algn="l" rtl="0" fontAlgn="base">
        <a:lnSpc>
          <a:spcPct val="70000"/>
        </a:lnSpc>
        <a:spcBef>
          <a:spcPct val="0"/>
        </a:spcBef>
        <a:spcAft>
          <a:spcPct val="0"/>
        </a:spcAft>
        <a:defRPr sz="3600" b="1">
          <a:solidFill>
            <a:schemeClr val="tx2"/>
          </a:solidFill>
          <a:latin typeface="Arial Narrow" pitchFamily="34" charset="0"/>
        </a:defRPr>
      </a:lvl8pPr>
      <a:lvl9pPr marL="1828800" algn="l" rtl="0" fontAlgn="base">
        <a:lnSpc>
          <a:spcPct val="70000"/>
        </a:lnSpc>
        <a:spcBef>
          <a:spcPct val="0"/>
        </a:spcBef>
        <a:spcAft>
          <a:spcPct val="0"/>
        </a:spcAft>
        <a:defRPr sz="3600" b="1">
          <a:solidFill>
            <a:schemeClr val="tx2"/>
          </a:solidFill>
          <a:latin typeface="Arial Narrow" pitchFamily="34"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tx2"/>
        </a:buClr>
        <a:buSzPct val="65000"/>
        <a:buFont typeface="Wingdings" pitchFamily="2" charset="2"/>
        <a:buChar char="u"/>
        <a:defRPr sz="2600">
          <a:solidFill>
            <a:schemeClr val="tx1"/>
          </a:solidFill>
          <a:latin typeface="+mn-lt"/>
        </a:defRPr>
      </a:lvl2pPr>
      <a:lvl3pPr marL="1143000" indent="-228600" algn="l" rtl="0" fontAlgn="base">
        <a:spcBef>
          <a:spcPct val="20000"/>
        </a:spcBef>
        <a:spcAft>
          <a:spcPct val="0"/>
        </a:spcAft>
        <a:buClr>
          <a:schemeClr val="hlink"/>
        </a:buClr>
        <a:buSzPct val="65000"/>
        <a:buFont typeface="Wingdings" pitchFamily="2" charset="2"/>
        <a:buChar char="«"/>
        <a:defRPr sz="2400">
          <a:solidFill>
            <a:schemeClr val="tx1"/>
          </a:solidFill>
          <a:latin typeface="+mn-lt"/>
        </a:defRPr>
      </a:lvl3pPr>
      <a:lvl4pPr marL="1600200" indent="-228600" algn="l" rtl="0" fontAlgn="base">
        <a:spcBef>
          <a:spcPct val="20000"/>
        </a:spcBef>
        <a:spcAft>
          <a:spcPct val="0"/>
        </a:spcAft>
        <a:buClr>
          <a:schemeClr val="tx2"/>
        </a:buClr>
        <a:buSzPct val="100000"/>
        <a:buChar char="•"/>
        <a:defRPr sz="2000">
          <a:solidFill>
            <a:schemeClr val="tx1"/>
          </a:solidFill>
          <a:latin typeface="+mn-lt"/>
        </a:defRPr>
      </a:lvl4pPr>
      <a:lvl5pPr marL="2057400" indent="-228600" algn="l" rtl="0" fontAlgn="base">
        <a:spcBef>
          <a:spcPct val="20000"/>
        </a:spcBef>
        <a:spcAft>
          <a:spcPct val="0"/>
        </a:spcAft>
        <a:buClr>
          <a:schemeClr val="hlink"/>
        </a:buClr>
        <a:buSzPct val="100000"/>
        <a:buChar char="–"/>
        <a:defRPr sz="2000">
          <a:solidFill>
            <a:schemeClr val="tx1"/>
          </a:solidFill>
          <a:latin typeface="+mn-lt"/>
        </a:defRPr>
      </a:lvl5pPr>
      <a:lvl6pPr marL="2514600" indent="-228600" algn="l" rtl="0" fontAlgn="base">
        <a:spcBef>
          <a:spcPct val="20000"/>
        </a:spcBef>
        <a:spcAft>
          <a:spcPct val="0"/>
        </a:spcAft>
        <a:buClr>
          <a:schemeClr val="hlink"/>
        </a:buClr>
        <a:buSzPct val="100000"/>
        <a:buChar char="–"/>
        <a:defRPr sz="2000">
          <a:solidFill>
            <a:schemeClr val="tx1"/>
          </a:solidFill>
          <a:latin typeface="+mn-lt"/>
        </a:defRPr>
      </a:lvl6pPr>
      <a:lvl7pPr marL="2971800" indent="-228600" algn="l" rtl="0" fontAlgn="base">
        <a:spcBef>
          <a:spcPct val="20000"/>
        </a:spcBef>
        <a:spcAft>
          <a:spcPct val="0"/>
        </a:spcAft>
        <a:buClr>
          <a:schemeClr val="hlink"/>
        </a:buClr>
        <a:buSzPct val="100000"/>
        <a:buChar char="–"/>
        <a:defRPr sz="2000">
          <a:solidFill>
            <a:schemeClr val="tx1"/>
          </a:solidFill>
          <a:latin typeface="+mn-lt"/>
        </a:defRPr>
      </a:lvl7pPr>
      <a:lvl8pPr marL="3429000" indent="-228600" algn="l" rtl="0" fontAlgn="base">
        <a:spcBef>
          <a:spcPct val="20000"/>
        </a:spcBef>
        <a:spcAft>
          <a:spcPct val="0"/>
        </a:spcAft>
        <a:buClr>
          <a:schemeClr val="hlink"/>
        </a:buClr>
        <a:buSzPct val="100000"/>
        <a:buChar char="–"/>
        <a:defRPr sz="2000">
          <a:solidFill>
            <a:schemeClr val="tx1"/>
          </a:solidFill>
          <a:latin typeface="+mn-lt"/>
        </a:defRPr>
      </a:lvl8pPr>
      <a:lvl9pPr marL="3886200" indent="-228600" algn="l" rtl="0" fontAlgn="base">
        <a:spcBef>
          <a:spcPct val="20000"/>
        </a:spcBef>
        <a:spcAft>
          <a:spcPct val="0"/>
        </a:spcAft>
        <a:buClr>
          <a:schemeClr val="hlink"/>
        </a:buClr>
        <a:buSzPct val="100000"/>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Text Box 2"/>
          <p:cNvSpPr txBox="1">
            <a:spLocks noChangeArrowheads="1"/>
          </p:cNvSpPr>
          <p:nvPr/>
        </p:nvSpPr>
        <p:spPr bwMode="auto">
          <a:xfrm>
            <a:off x="1907704" y="395079"/>
            <a:ext cx="7020272" cy="2169825"/>
          </a:xfrm>
          <a:prstGeom prst="rect">
            <a:avLst/>
          </a:prstGeo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lvl1pPr>
              <a:lnSpc>
                <a:spcPct val="100000"/>
              </a:lnSpc>
              <a:spcBef>
                <a:spcPct val="50000"/>
              </a:spcBef>
              <a:defRPr sz="3200" b="1">
                <a:ln>
                  <a:solidFill>
                    <a:srgbClr val="000000"/>
                  </a:solidFill>
                </a:ln>
                <a:solidFill>
                  <a:srgbClr val="FFFFFF"/>
                </a:solidFill>
                <a:latin typeface="Arial Rounded MT Bold" pitchFamily="34" charset="0"/>
                <a:ea typeface="+mj-ea"/>
                <a:cs typeface="+mj-cs"/>
              </a:defRPr>
            </a:lvl1pPr>
            <a:lvl2pPr>
              <a:lnSpc>
                <a:spcPct val="70000"/>
              </a:lnSpc>
              <a:defRPr sz="3600" b="1">
                <a:solidFill>
                  <a:schemeClr val="tx2"/>
                </a:solidFill>
                <a:latin typeface="Arial Narrow" pitchFamily="34" charset="0"/>
              </a:defRPr>
            </a:lvl2pPr>
            <a:lvl3pPr>
              <a:lnSpc>
                <a:spcPct val="70000"/>
              </a:lnSpc>
              <a:defRPr sz="3600" b="1">
                <a:solidFill>
                  <a:schemeClr val="tx2"/>
                </a:solidFill>
                <a:latin typeface="Arial Narrow" pitchFamily="34" charset="0"/>
              </a:defRPr>
            </a:lvl3pPr>
            <a:lvl4pPr>
              <a:lnSpc>
                <a:spcPct val="70000"/>
              </a:lnSpc>
              <a:defRPr sz="3600" b="1">
                <a:solidFill>
                  <a:schemeClr val="tx2"/>
                </a:solidFill>
                <a:latin typeface="Arial Narrow" pitchFamily="34" charset="0"/>
              </a:defRPr>
            </a:lvl4pPr>
            <a:lvl5pPr>
              <a:lnSpc>
                <a:spcPct val="70000"/>
              </a:lnSpc>
              <a:defRPr sz="3600" b="1">
                <a:solidFill>
                  <a:schemeClr val="tx2"/>
                </a:solidFill>
                <a:latin typeface="Arial Narrow" pitchFamily="34" charset="0"/>
              </a:defRPr>
            </a:lvl5pPr>
            <a:lvl6pPr marL="457200" fontAlgn="base">
              <a:lnSpc>
                <a:spcPct val="70000"/>
              </a:lnSpc>
              <a:spcBef>
                <a:spcPct val="0"/>
              </a:spcBef>
              <a:spcAft>
                <a:spcPct val="0"/>
              </a:spcAft>
              <a:defRPr sz="3600" b="1">
                <a:solidFill>
                  <a:schemeClr val="tx2"/>
                </a:solidFill>
                <a:latin typeface="Arial Narrow" pitchFamily="34" charset="0"/>
              </a:defRPr>
            </a:lvl6pPr>
            <a:lvl7pPr marL="914400" fontAlgn="base">
              <a:lnSpc>
                <a:spcPct val="70000"/>
              </a:lnSpc>
              <a:spcBef>
                <a:spcPct val="0"/>
              </a:spcBef>
              <a:spcAft>
                <a:spcPct val="0"/>
              </a:spcAft>
              <a:defRPr sz="3600" b="1">
                <a:solidFill>
                  <a:schemeClr val="tx2"/>
                </a:solidFill>
                <a:latin typeface="Arial Narrow" pitchFamily="34" charset="0"/>
              </a:defRPr>
            </a:lvl7pPr>
            <a:lvl8pPr marL="1371600" fontAlgn="base">
              <a:lnSpc>
                <a:spcPct val="70000"/>
              </a:lnSpc>
              <a:spcBef>
                <a:spcPct val="0"/>
              </a:spcBef>
              <a:spcAft>
                <a:spcPct val="0"/>
              </a:spcAft>
              <a:defRPr sz="3600" b="1">
                <a:solidFill>
                  <a:schemeClr val="tx2"/>
                </a:solidFill>
                <a:latin typeface="Arial Narrow" pitchFamily="34" charset="0"/>
              </a:defRPr>
            </a:lvl8pPr>
            <a:lvl9pPr marL="1828800" fontAlgn="base">
              <a:lnSpc>
                <a:spcPct val="70000"/>
              </a:lnSpc>
              <a:spcBef>
                <a:spcPct val="0"/>
              </a:spcBef>
              <a:spcAft>
                <a:spcPct val="0"/>
              </a:spcAft>
              <a:defRPr sz="3600" b="1">
                <a:solidFill>
                  <a:schemeClr val="tx2"/>
                </a:solidFill>
                <a:latin typeface="Arial Narrow" pitchFamily="34" charset="0"/>
              </a:defRPr>
            </a:lvl9pPr>
          </a:lstStyle>
          <a:p>
            <a:r>
              <a:rPr lang="de-CH" sz="5400" b="0" dirty="0"/>
              <a:t>Gnade,</a:t>
            </a:r>
          </a:p>
          <a:p>
            <a:r>
              <a:rPr lang="de-CH" sz="5400" b="0" dirty="0"/>
              <a:t>die Grenzen sprengt</a:t>
            </a:r>
          </a:p>
        </p:txBody>
      </p:sp>
      <p:sp>
        <p:nvSpPr>
          <p:cNvPr id="237572" name="Text Box 4"/>
          <p:cNvSpPr txBox="1">
            <a:spLocks noChangeArrowheads="1"/>
          </p:cNvSpPr>
          <p:nvPr/>
        </p:nvSpPr>
        <p:spPr bwMode="auto">
          <a:xfrm>
            <a:off x="4030837" y="4005064"/>
            <a:ext cx="4897139" cy="1323439"/>
          </a:xfrm>
          <a:prstGeom prst="rect">
            <a:avLst/>
          </a:prstGeo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lvl1pPr>
              <a:lnSpc>
                <a:spcPct val="100000"/>
              </a:lnSpc>
              <a:spcBef>
                <a:spcPct val="50000"/>
              </a:spcBef>
              <a:defRPr sz="3200" b="1">
                <a:ln>
                  <a:solidFill>
                    <a:srgbClr val="000000"/>
                  </a:solidFill>
                </a:ln>
                <a:solidFill>
                  <a:srgbClr val="FFFFFF"/>
                </a:solidFill>
                <a:latin typeface="Arial Rounded MT Bold" pitchFamily="34" charset="0"/>
                <a:ea typeface="+mj-ea"/>
                <a:cs typeface="+mj-cs"/>
              </a:defRPr>
            </a:lvl1pPr>
            <a:lvl2pPr>
              <a:lnSpc>
                <a:spcPct val="70000"/>
              </a:lnSpc>
              <a:defRPr sz="3600" b="1">
                <a:solidFill>
                  <a:schemeClr val="tx2"/>
                </a:solidFill>
                <a:latin typeface="Arial Narrow" pitchFamily="34" charset="0"/>
              </a:defRPr>
            </a:lvl2pPr>
            <a:lvl3pPr>
              <a:lnSpc>
                <a:spcPct val="70000"/>
              </a:lnSpc>
              <a:defRPr sz="3600" b="1">
                <a:solidFill>
                  <a:schemeClr val="tx2"/>
                </a:solidFill>
                <a:latin typeface="Arial Narrow" pitchFamily="34" charset="0"/>
              </a:defRPr>
            </a:lvl3pPr>
            <a:lvl4pPr>
              <a:lnSpc>
                <a:spcPct val="70000"/>
              </a:lnSpc>
              <a:defRPr sz="3600" b="1">
                <a:solidFill>
                  <a:schemeClr val="tx2"/>
                </a:solidFill>
                <a:latin typeface="Arial Narrow" pitchFamily="34" charset="0"/>
              </a:defRPr>
            </a:lvl4pPr>
            <a:lvl5pPr>
              <a:lnSpc>
                <a:spcPct val="70000"/>
              </a:lnSpc>
              <a:defRPr sz="3600" b="1">
                <a:solidFill>
                  <a:schemeClr val="tx2"/>
                </a:solidFill>
                <a:latin typeface="Arial Narrow" pitchFamily="34" charset="0"/>
              </a:defRPr>
            </a:lvl5pPr>
            <a:lvl6pPr marL="457200" fontAlgn="base">
              <a:lnSpc>
                <a:spcPct val="70000"/>
              </a:lnSpc>
              <a:spcBef>
                <a:spcPct val="0"/>
              </a:spcBef>
              <a:spcAft>
                <a:spcPct val="0"/>
              </a:spcAft>
              <a:defRPr sz="3600" b="1">
                <a:solidFill>
                  <a:schemeClr val="tx2"/>
                </a:solidFill>
                <a:latin typeface="Arial Narrow" pitchFamily="34" charset="0"/>
              </a:defRPr>
            </a:lvl6pPr>
            <a:lvl7pPr marL="914400" fontAlgn="base">
              <a:lnSpc>
                <a:spcPct val="70000"/>
              </a:lnSpc>
              <a:spcBef>
                <a:spcPct val="0"/>
              </a:spcBef>
              <a:spcAft>
                <a:spcPct val="0"/>
              </a:spcAft>
              <a:defRPr sz="3600" b="1">
                <a:solidFill>
                  <a:schemeClr val="tx2"/>
                </a:solidFill>
                <a:latin typeface="Arial Narrow" pitchFamily="34" charset="0"/>
              </a:defRPr>
            </a:lvl7pPr>
            <a:lvl8pPr marL="1371600" fontAlgn="base">
              <a:lnSpc>
                <a:spcPct val="70000"/>
              </a:lnSpc>
              <a:spcBef>
                <a:spcPct val="0"/>
              </a:spcBef>
              <a:spcAft>
                <a:spcPct val="0"/>
              </a:spcAft>
              <a:defRPr sz="3600" b="1">
                <a:solidFill>
                  <a:schemeClr val="tx2"/>
                </a:solidFill>
                <a:latin typeface="Arial Narrow" pitchFamily="34" charset="0"/>
              </a:defRPr>
            </a:lvl8pPr>
            <a:lvl9pPr marL="1828800" fontAlgn="base">
              <a:lnSpc>
                <a:spcPct val="70000"/>
              </a:lnSpc>
              <a:spcBef>
                <a:spcPct val="0"/>
              </a:spcBef>
              <a:spcAft>
                <a:spcPct val="0"/>
              </a:spcAft>
              <a:defRPr sz="3600" b="1">
                <a:solidFill>
                  <a:schemeClr val="tx2"/>
                </a:solidFill>
                <a:latin typeface="Arial Narrow" pitchFamily="34" charset="0"/>
              </a:defRPr>
            </a:lvl9pPr>
          </a:lstStyle>
          <a:p>
            <a:r>
              <a:rPr lang="de-CH" b="0" dirty="0"/>
              <a:t>Matthäus-Evangelium</a:t>
            </a:r>
          </a:p>
          <a:p>
            <a:r>
              <a:rPr lang="de-CH" b="0" dirty="0"/>
              <a:t>Kapitel 15, Verse 21-28</a:t>
            </a:r>
          </a:p>
        </p:txBody>
      </p:sp>
    </p:spTree>
  </p:cSld>
  <p:clrMapOvr>
    <a:overrideClrMapping bg1="dk2" tx1="lt1" bg2="dk1" tx2="lt2" accent1="accent1" accent2="accent2" accent3="accent3" accent4="accent4" accent5="accent5" accent6="accent6" hlink="hlink" folHlink="folHlink"/>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ctrTitle"/>
          </p:nvPr>
        </p:nvSpPr>
        <p:spPr>
          <a:xfrm>
            <a:off x="251520" y="260648"/>
            <a:ext cx="8714010" cy="2123658"/>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4400" b="0" dirty="0">
                <a:ln>
                  <a:solidFill>
                    <a:srgbClr val="000000"/>
                  </a:solidFill>
                </a:ln>
                <a:solidFill>
                  <a:srgbClr val="FFFFFF"/>
                </a:solidFill>
                <a:latin typeface="Arial Rounded MT Bold" pitchFamily="34" charset="0"/>
              </a:rPr>
              <a:t>„Jesus, erfüll ihr doch die Bitte, sie hört ja nicht auf, hinter uns </a:t>
            </a:r>
            <a:r>
              <a:rPr lang="de-CH" sz="4400" b="0" dirty="0" err="1">
                <a:ln>
                  <a:solidFill>
                    <a:srgbClr val="000000"/>
                  </a:solidFill>
                </a:ln>
                <a:solidFill>
                  <a:srgbClr val="FFFFFF"/>
                </a:solidFill>
                <a:latin typeface="Arial Rounded MT Bold" pitchFamily="34" charset="0"/>
              </a:rPr>
              <a:t>herzuschreien</a:t>
            </a:r>
            <a:r>
              <a:rPr lang="de-CH" sz="4400" b="0" dirty="0">
                <a:ln>
                  <a:solidFill>
                    <a:srgbClr val="000000"/>
                  </a:solidFill>
                </a:ln>
                <a:solidFill>
                  <a:srgbClr val="FFFFFF"/>
                </a:solidFill>
                <a:latin typeface="Arial Rounded MT Bold" pitchFamily="34" charset="0"/>
              </a:rPr>
              <a:t>!“</a:t>
            </a:r>
          </a:p>
        </p:txBody>
      </p:sp>
      <p:sp>
        <p:nvSpPr>
          <p:cNvPr id="274435" name="Rectangle 3"/>
          <p:cNvSpPr>
            <a:spLocks noGrp="1" noChangeArrowheads="1"/>
          </p:cNvSpPr>
          <p:nvPr>
            <p:ph type="subTitle" idx="1"/>
          </p:nvPr>
        </p:nvSpPr>
        <p:spPr>
          <a:xfrm>
            <a:off x="3635896" y="2492896"/>
            <a:ext cx="5185271"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a:spAutoFit/>
          </a:bodyPr>
          <a:lstStyle/>
          <a:p>
            <a:pPr algn="r">
              <a:spcBef>
                <a:spcPct val="50000"/>
              </a:spcBef>
            </a:pPr>
            <a:r>
              <a:rPr lang="de-CH" sz="1800" kern="1200" dirty="0">
                <a:ln>
                  <a:solidFill>
                    <a:srgbClr val="000000"/>
                  </a:solidFill>
                </a:ln>
                <a:solidFill>
                  <a:srgbClr val="FFFFFF"/>
                </a:solidFill>
                <a:latin typeface="Arial Rounded MT Bold" pitchFamily="34" charset="0"/>
              </a:rPr>
              <a:t>Matthäus-Evangelium </a:t>
            </a:r>
            <a:r>
              <a:rPr lang="de-CH" sz="1800" kern="1200" dirty="0" smtClean="0">
                <a:ln>
                  <a:solidFill>
                    <a:srgbClr val="000000"/>
                  </a:solidFill>
                </a:ln>
                <a:solidFill>
                  <a:srgbClr val="FFFFFF"/>
                </a:solidFill>
                <a:latin typeface="Arial Rounded MT Bold" pitchFamily="34" charset="0"/>
              </a:rPr>
              <a:t>15,23</a:t>
            </a:r>
            <a:endParaRPr lang="de-CH" sz="1800" kern="1200" dirty="0">
              <a:ln>
                <a:solidFill>
                  <a:srgbClr val="000000"/>
                </a:solidFill>
              </a:ln>
              <a:solidFill>
                <a:srgbClr val="FFFFFF"/>
              </a:solidFill>
              <a:latin typeface="Arial Rounded MT Bold" pitchFamily="34" charset="0"/>
            </a:endParaRPr>
          </a:p>
        </p:txBody>
      </p:sp>
    </p:spTree>
    <p:extLst>
      <p:ext uri="{BB962C8B-B14F-4D97-AF65-F5344CB8AC3E}">
        <p14:creationId xmlns:p14="http://schemas.microsoft.com/office/powerpoint/2010/main" val="2118223482"/>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ctrTitle"/>
          </p:nvPr>
        </p:nvSpPr>
        <p:spPr>
          <a:xfrm>
            <a:off x="2051720" y="297230"/>
            <a:ext cx="6984776" cy="2123658"/>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4400" b="0" dirty="0">
                <a:ln>
                  <a:solidFill>
                    <a:srgbClr val="000000"/>
                  </a:solidFill>
                </a:ln>
                <a:solidFill>
                  <a:srgbClr val="FFFFFF"/>
                </a:solidFill>
                <a:latin typeface="Arial Rounded MT Bold" pitchFamily="34" charset="0"/>
              </a:rPr>
              <a:t>„Ich bin nur zu den verlorenen Schafen des Volkes Israel gesandt.“</a:t>
            </a:r>
          </a:p>
        </p:txBody>
      </p:sp>
      <p:sp>
        <p:nvSpPr>
          <p:cNvPr id="275459" name="Rectangle 3"/>
          <p:cNvSpPr>
            <a:spLocks noGrp="1" noChangeArrowheads="1"/>
          </p:cNvSpPr>
          <p:nvPr>
            <p:ph type="subTitle" idx="1"/>
          </p:nvPr>
        </p:nvSpPr>
        <p:spPr>
          <a:xfrm>
            <a:off x="4283968" y="2924944"/>
            <a:ext cx="4537075"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vert="horz" wrap="square" lIns="92075" tIns="46037" rIns="92075" bIns="46037" numCol="1" anchor="t" anchorCtr="0" compatLnSpc="1">
            <a:prstTxWarp prst="textNoShape">
              <a:avLst/>
            </a:prstTxWarp>
            <a:spAutoFit/>
          </a:bodyPr>
          <a:lstStyle/>
          <a:p>
            <a:pPr algn="r">
              <a:spcBef>
                <a:spcPct val="50000"/>
              </a:spcBef>
            </a:pPr>
            <a:r>
              <a:rPr lang="de-CH" sz="1800" kern="1200" dirty="0" smtClean="0">
                <a:ln>
                  <a:solidFill>
                    <a:srgbClr val="000000"/>
                  </a:solidFill>
                </a:ln>
                <a:solidFill>
                  <a:srgbClr val="FFFFFF"/>
                </a:solidFill>
                <a:latin typeface="Arial Rounded MT Bold" pitchFamily="34" charset="0"/>
              </a:rPr>
              <a:t>Matthäus-Evangelium 15,24</a:t>
            </a:r>
            <a:endParaRPr lang="de-CH" sz="1800" kern="1200" dirty="0">
              <a:ln>
                <a:solidFill>
                  <a:srgbClr val="000000"/>
                </a:solidFill>
              </a:ln>
              <a:solidFill>
                <a:srgbClr val="FFFFFF"/>
              </a:solidFill>
              <a:latin typeface="Arial Rounded MT Bold" pitchFamily="34" charset="0"/>
            </a:endParaRPr>
          </a:p>
        </p:txBody>
      </p:sp>
    </p:spTree>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ctrTitle"/>
          </p:nvPr>
        </p:nvSpPr>
        <p:spPr>
          <a:xfrm>
            <a:off x="179512" y="297230"/>
            <a:ext cx="8856984" cy="1446550"/>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8800" b="0" dirty="0">
                <a:ln>
                  <a:solidFill>
                    <a:srgbClr val="000000"/>
                  </a:solidFill>
                </a:ln>
                <a:solidFill>
                  <a:srgbClr val="FFFFFF"/>
                </a:solidFill>
                <a:latin typeface="Arial Rounded MT Bold" pitchFamily="34" charset="0"/>
              </a:rPr>
              <a:t>»Herr, hilf mir!«</a:t>
            </a:r>
          </a:p>
        </p:txBody>
      </p:sp>
      <p:sp>
        <p:nvSpPr>
          <p:cNvPr id="275459" name="Rectangle 3"/>
          <p:cNvSpPr>
            <a:spLocks noGrp="1" noChangeArrowheads="1"/>
          </p:cNvSpPr>
          <p:nvPr>
            <p:ph type="subTitle" idx="1"/>
          </p:nvPr>
        </p:nvSpPr>
        <p:spPr>
          <a:xfrm>
            <a:off x="4283968" y="2924944"/>
            <a:ext cx="4537075"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vert="horz" wrap="square" lIns="92075" tIns="46037" rIns="92075" bIns="46037" numCol="1" anchor="t" anchorCtr="0" compatLnSpc="1">
            <a:prstTxWarp prst="textNoShape">
              <a:avLst/>
            </a:prstTxWarp>
            <a:spAutoFit/>
          </a:bodyPr>
          <a:lstStyle/>
          <a:p>
            <a:pPr algn="r">
              <a:spcBef>
                <a:spcPct val="50000"/>
              </a:spcBef>
            </a:pPr>
            <a:r>
              <a:rPr lang="de-CH" sz="1800" kern="1200" dirty="0" smtClean="0">
                <a:ln>
                  <a:solidFill>
                    <a:srgbClr val="000000"/>
                  </a:solidFill>
                </a:ln>
                <a:solidFill>
                  <a:srgbClr val="FFFFFF"/>
                </a:solidFill>
                <a:latin typeface="Arial Rounded MT Bold" pitchFamily="34" charset="0"/>
              </a:rPr>
              <a:t>Matthäus-Evangelium 15,25</a:t>
            </a:r>
            <a:endParaRPr lang="de-CH" sz="1800" kern="1200" dirty="0">
              <a:ln>
                <a:solidFill>
                  <a:srgbClr val="000000"/>
                </a:solidFill>
              </a:ln>
              <a:solidFill>
                <a:srgbClr val="FFFFFF"/>
              </a:solidFill>
              <a:latin typeface="Arial Rounded MT Bold" pitchFamily="34" charset="0"/>
            </a:endParaRPr>
          </a:p>
        </p:txBody>
      </p:sp>
    </p:spTree>
    <p:extLst>
      <p:ext uri="{BB962C8B-B14F-4D97-AF65-F5344CB8AC3E}">
        <p14:creationId xmlns:p14="http://schemas.microsoft.com/office/powerpoint/2010/main" val="3756644079"/>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ctrTitle"/>
          </p:nvPr>
        </p:nvSpPr>
        <p:spPr>
          <a:xfrm>
            <a:off x="1690985" y="260648"/>
            <a:ext cx="7345511" cy="2800767"/>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4400" b="0" dirty="0">
                <a:ln>
                  <a:solidFill>
                    <a:srgbClr val="000000"/>
                  </a:solidFill>
                </a:ln>
                <a:solidFill>
                  <a:srgbClr val="FFFFFF"/>
                </a:solidFill>
                <a:latin typeface="Arial Rounded MT Bold" pitchFamily="34" charset="0"/>
              </a:rPr>
              <a:t>„Es ist nicht </a:t>
            </a:r>
            <a:r>
              <a:rPr lang="de-CH" sz="4400" b="0" dirty="0" smtClean="0">
                <a:ln>
                  <a:solidFill>
                    <a:srgbClr val="000000"/>
                  </a:solidFill>
                </a:ln>
                <a:solidFill>
                  <a:srgbClr val="FFFFFF"/>
                </a:solidFill>
                <a:latin typeface="Arial Rounded MT Bold" pitchFamily="34" charset="0"/>
              </a:rPr>
              <a:t>recht,</a:t>
            </a:r>
            <a:br>
              <a:rPr lang="de-CH" sz="4400" b="0" dirty="0" smtClean="0">
                <a:ln>
                  <a:solidFill>
                    <a:srgbClr val="000000"/>
                  </a:solidFill>
                </a:ln>
                <a:solidFill>
                  <a:srgbClr val="FFFFFF"/>
                </a:solidFill>
                <a:latin typeface="Arial Rounded MT Bold" pitchFamily="34" charset="0"/>
              </a:rPr>
            </a:br>
            <a:r>
              <a:rPr lang="de-CH" sz="4400" b="0" dirty="0" smtClean="0">
                <a:ln>
                  <a:solidFill>
                    <a:srgbClr val="000000"/>
                  </a:solidFill>
                </a:ln>
                <a:solidFill>
                  <a:srgbClr val="FFFFFF"/>
                </a:solidFill>
                <a:latin typeface="Arial Rounded MT Bold" pitchFamily="34" charset="0"/>
              </a:rPr>
              <a:t>den </a:t>
            </a:r>
            <a:r>
              <a:rPr lang="de-CH" sz="4400" b="0" dirty="0">
                <a:ln>
                  <a:solidFill>
                    <a:srgbClr val="000000"/>
                  </a:solidFill>
                </a:ln>
                <a:solidFill>
                  <a:srgbClr val="FFFFFF"/>
                </a:solidFill>
                <a:latin typeface="Arial Rounded MT Bold" pitchFamily="34" charset="0"/>
              </a:rPr>
              <a:t>Kindern das Brot wegzunehmen und </a:t>
            </a:r>
            <a:r>
              <a:rPr lang="de-CH" sz="4400" b="0" dirty="0" smtClean="0">
                <a:ln>
                  <a:solidFill>
                    <a:srgbClr val="000000"/>
                  </a:solidFill>
                </a:ln>
                <a:solidFill>
                  <a:srgbClr val="FFFFFF"/>
                </a:solidFill>
                <a:latin typeface="Arial Rounded MT Bold" pitchFamily="34" charset="0"/>
              </a:rPr>
              <a:t>es den </a:t>
            </a:r>
            <a:r>
              <a:rPr lang="de-CH" sz="4400" b="0" dirty="0">
                <a:ln>
                  <a:solidFill>
                    <a:srgbClr val="000000"/>
                  </a:solidFill>
                </a:ln>
                <a:solidFill>
                  <a:srgbClr val="FFFFFF"/>
                </a:solidFill>
                <a:latin typeface="Arial Rounded MT Bold" pitchFamily="34" charset="0"/>
              </a:rPr>
              <a:t>Hunden vorzuwerfen.“ </a:t>
            </a:r>
          </a:p>
        </p:txBody>
      </p:sp>
      <p:sp>
        <p:nvSpPr>
          <p:cNvPr id="276483" name="Rectangle 3"/>
          <p:cNvSpPr>
            <a:spLocks noGrp="1" noChangeArrowheads="1"/>
          </p:cNvSpPr>
          <p:nvPr>
            <p:ph type="subTitle" idx="1"/>
          </p:nvPr>
        </p:nvSpPr>
        <p:spPr>
          <a:xfrm>
            <a:off x="4644008" y="3284984"/>
            <a:ext cx="4191000"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vert="horz" wrap="square" lIns="92075" tIns="46037" rIns="92075" bIns="46037" numCol="1" anchor="t" anchorCtr="0" compatLnSpc="1">
            <a:prstTxWarp prst="textNoShape">
              <a:avLst/>
            </a:prstTxWarp>
            <a:spAutoFit/>
          </a:bodyPr>
          <a:lstStyle/>
          <a:p>
            <a:pPr algn="r">
              <a:spcBef>
                <a:spcPct val="50000"/>
              </a:spcBef>
            </a:pPr>
            <a:r>
              <a:rPr lang="de-CH" sz="1800" kern="1200" dirty="0" smtClean="0">
                <a:ln>
                  <a:solidFill>
                    <a:srgbClr val="000000"/>
                  </a:solidFill>
                </a:ln>
                <a:solidFill>
                  <a:srgbClr val="FFFFFF"/>
                </a:solidFill>
                <a:latin typeface="Arial Rounded MT Bold" pitchFamily="34" charset="0"/>
              </a:rPr>
              <a:t>Matthäus-Evangelium 15,26</a:t>
            </a:r>
            <a:endParaRPr lang="de-CH" sz="1800" kern="1200" dirty="0">
              <a:ln>
                <a:solidFill>
                  <a:srgbClr val="000000"/>
                </a:solidFill>
              </a:ln>
              <a:solidFill>
                <a:srgbClr val="FFFFFF"/>
              </a:solidFill>
              <a:latin typeface="Arial Rounded MT Bold" pitchFamily="34" charset="0"/>
            </a:endParaRPr>
          </a:p>
        </p:txBody>
      </p:sp>
    </p:spTree>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ctrTitle"/>
          </p:nvPr>
        </p:nvSpPr>
        <p:spPr>
          <a:xfrm>
            <a:off x="1619672" y="116632"/>
            <a:ext cx="7416823" cy="2862322"/>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3600" b="0" dirty="0">
                <a:ln>
                  <a:solidFill>
                    <a:srgbClr val="000000"/>
                  </a:solidFill>
                </a:ln>
                <a:solidFill>
                  <a:srgbClr val="FFFFFF"/>
                </a:solidFill>
                <a:latin typeface="Arial Rounded MT Bold" pitchFamily="34" charset="0"/>
              </a:rPr>
              <a:t>„Setzt euren Fuss nicht auf heidnisches Gebiet und betretet keine samaritanische Stadt, sondern geht zu den verlorenen Schafen des Volkes Israel.“</a:t>
            </a:r>
          </a:p>
        </p:txBody>
      </p:sp>
      <p:sp>
        <p:nvSpPr>
          <p:cNvPr id="276483" name="Rectangle 3"/>
          <p:cNvSpPr>
            <a:spLocks noGrp="1" noChangeArrowheads="1"/>
          </p:cNvSpPr>
          <p:nvPr>
            <p:ph type="subTitle" idx="1"/>
          </p:nvPr>
        </p:nvSpPr>
        <p:spPr>
          <a:xfrm>
            <a:off x="4644008" y="3212976"/>
            <a:ext cx="4191000"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vert="horz" wrap="square" lIns="92075" tIns="46037" rIns="92075" bIns="46037" numCol="1" anchor="t" anchorCtr="0" compatLnSpc="1">
            <a:prstTxWarp prst="textNoShape">
              <a:avLst/>
            </a:prstTxWarp>
            <a:spAutoFit/>
          </a:bodyPr>
          <a:lstStyle/>
          <a:p>
            <a:pPr algn="r">
              <a:spcBef>
                <a:spcPct val="50000"/>
              </a:spcBef>
            </a:pPr>
            <a:r>
              <a:rPr lang="de-CH" sz="1800" kern="1200" dirty="0" smtClean="0">
                <a:ln>
                  <a:solidFill>
                    <a:srgbClr val="000000"/>
                  </a:solidFill>
                </a:ln>
                <a:solidFill>
                  <a:srgbClr val="FFFFFF"/>
                </a:solidFill>
                <a:latin typeface="Arial Rounded MT Bold" pitchFamily="34" charset="0"/>
              </a:rPr>
              <a:t>Matthäus-Evangelium 10,5-6</a:t>
            </a:r>
            <a:endParaRPr lang="de-CH" sz="1800" kern="1200" dirty="0">
              <a:ln>
                <a:solidFill>
                  <a:srgbClr val="000000"/>
                </a:solidFill>
              </a:ln>
              <a:solidFill>
                <a:srgbClr val="FFFFFF"/>
              </a:solidFill>
              <a:latin typeface="Arial Rounded MT Bold" pitchFamily="34" charset="0"/>
            </a:endParaRPr>
          </a:p>
        </p:txBody>
      </p:sp>
    </p:spTree>
    <p:extLst>
      <p:ext uri="{BB962C8B-B14F-4D97-AF65-F5344CB8AC3E}">
        <p14:creationId xmlns:p14="http://schemas.microsoft.com/office/powerpoint/2010/main" val="2698211230"/>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Text Box 2"/>
          <p:cNvSpPr txBox="1">
            <a:spLocks noChangeArrowheads="1"/>
          </p:cNvSpPr>
          <p:nvPr/>
        </p:nvSpPr>
        <p:spPr bwMode="auto">
          <a:xfrm>
            <a:off x="1403350" y="908720"/>
            <a:ext cx="72009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kumimoji="0" lang="de-CH" sz="4400" dirty="0">
                <a:latin typeface="Arial Rounded MT Bold" pitchFamily="34" charset="0"/>
              </a:rPr>
              <a:t>II. Die unbegrenzte</a:t>
            </a:r>
            <a:br>
              <a:rPr kumimoji="0" lang="de-CH" sz="4400" dirty="0">
                <a:latin typeface="Arial Rounded MT Bold" pitchFamily="34" charset="0"/>
              </a:rPr>
            </a:br>
            <a:r>
              <a:rPr kumimoji="0" lang="de-CH" sz="4400" dirty="0">
                <a:latin typeface="Arial Rounded MT Bold" pitchFamily="34" charset="0"/>
              </a:rPr>
              <a:t>     Gnade Gottes</a:t>
            </a:r>
          </a:p>
        </p:txBody>
      </p:sp>
    </p:spTree>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ctrTitle"/>
          </p:nvPr>
        </p:nvSpPr>
        <p:spPr>
          <a:xfrm>
            <a:off x="2339752" y="311165"/>
            <a:ext cx="6696744" cy="3477875"/>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4400" b="0" dirty="0">
                <a:ln>
                  <a:solidFill>
                    <a:srgbClr val="000000"/>
                  </a:solidFill>
                </a:ln>
                <a:solidFill>
                  <a:srgbClr val="FFFFFF"/>
                </a:solidFill>
                <a:latin typeface="Arial Rounded MT Bold" pitchFamily="34" charset="0"/>
              </a:rPr>
              <a:t>„Das stimmt Herr, aber immerhin fressen die Hunde die Brotkrumen, die vom Tisch ihrer Herren herunterfallen.“</a:t>
            </a:r>
            <a:r>
              <a:rPr lang="de-DE" sz="4400" b="0" dirty="0">
                <a:ln>
                  <a:solidFill>
                    <a:srgbClr val="000000"/>
                  </a:solidFill>
                </a:ln>
                <a:solidFill>
                  <a:srgbClr val="FFFFFF"/>
                </a:solidFill>
                <a:latin typeface="Arial Rounded MT Bold" pitchFamily="34" charset="0"/>
              </a:rPr>
              <a:t> </a:t>
            </a:r>
            <a:endParaRPr lang="de-CH" sz="4400" b="0" dirty="0">
              <a:ln>
                <a:solidFill>
                  <a:srgbClr val="000000"/>
                </a:solidFill>
              </a:ln>
              <a:solidFill>
                <a:srgbClr val="FFFFFF"/>
              </a:solidFill>
              <a:latin typeface="Arial Rounded MT Bold" pitchFamily="34" charset="0"/>
            </a:endParaRPr>
          </a:p>
        </p:txBody>
      </p:sp>
      <p:sp>
        <p:nvSpPr>
          <p:cNvPr id="277507" name="Rectangle 3"/>
          <p:cNvSpPr>
            <a:spLocks noGrp="1" noChangeArrowheads="1"/>
          </p:cNvSpPr>
          <p:nvPr>
            <p:ph type="subTitle" idx="1"/>
          </p:nvPr>
        </p:nvSpPr>
        <p:spPr>
          <a:xfrm>
            <a:off x="4716016" y="4005064"/>
            <a:ext cx="4191000"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vert="horz" wrap="square" lIns="92075" tIns="46037" rIns="92075" bIns="46037" numCol="1" anchor="t" anchorCtr="0" compatLnSpc="1">
            <a:prstTxWarp prst="textNoShape">
              <a:avLst/>
            </a:prstTxWarp>
            <a:spAutoFit/>
          </a:bodyPr>
          <a:lstStyle/>
          <a:p>
            <a:pPr algn="r">
              <a:spcBef>
                <a:spcPct val="50000"/>
              </a:spcBef>
            </a:pPr>
            <a:r>
              <a:rPr lang="de-CH" sz="1800" kern="1200" dirty="0" smtClean="0">
                <a:ln>
                  <a:solidFill>
                    <a:srgbClr val="000000"/>
                  </a:solidFill>
                </a:ln>
                <a:solidFill>
                  <a:srgbClr val="FFFFFF"/>
                </a:solidFill>
                <a:latin typeface="Arial Rounded MT Bold" pitchFamily="34" charset="0"/>
              </a:rPr>
              <a:t>Matthäus-Evangelium 15,27</a:t>
            </a:r>
            <a:endParaRPr lang="de-CH" sz="1800" kern="1200" dirty="0">
              <a:ln>
                <a:solidFill>
                  <a:srgbClr val="000000"/>
                </a:solidFill>
              </a:ln>
              <a:solidFill>
                <a:srgbClr val="FFFFFF"/>
              </a:solidFill>
              <a:latin typeface="Arial Rounded MT Bold" pitchFamily="34" charset="0"/>
            </a:endParaRPr>
          </a:p>
        </p:txBody>
      </p:sp>
    </p:spTree>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ctrTitle"/>
          </p:nvPr>
        </p:nvSpPr>
        <p:spPr>
          <a:xfrm>
            <a:off x="2591272" y="810578"/>
            <a:ext cx="6552728" cy="1754326"/>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5400" b="0" dirty="0">
                <a:ln>
                  <a:solidFill>
                    <a:srgbClr val="000000"/>
                  </a:solidFill>
                </a:ln>
                <a:solidFill>
                  <a:srgbClr val="FFFFFF"/>
                </a:solidFill>
                <a:latin typeface="Arial Rounded MT Bold" pitchFamily="34" charset="0"/>
              </a:rPr>
              <a:t>»Lass mich los; es wird schon Tag!«</a:t>
            </a:r>
          </a:p>
        </p:txBody>
      </p:sp>
      <p:sp>
        <p:nvSpPr>
          <p:cNvPr id="277507" name="Rectangle 3"/>
          <p:cNvSpPr>
            <a:spLocks noGrp="1" noChangeArrowheads="1"/>
          </p:cNvSpPr>
          <p:nvPr>
            <p:ph type="subTitle" idx="1"/>
          </p:nvPr>
        </p:nvSpPr>
        <p:spPr>
          <a:xfrm>
            <a:off x="4499992" y="2780928"/>
            <a:ext cx="4191000"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vert="horz" wrap="square" lIns="92075" tIns="46037" rIns="92075" bIns="46037" numCol="1" anchor="t" anchorCtr="0" compatLnSpc="1">
            <a:prstTxWarp prst="textNoShape">
              <a:avLst/>
            </a:prstTxWarp>
            <a:spAutoFit/>
          </a:bodyPr>
          <a:lstStyle/>
          <a:p>
            <a:pPr algn="r">
              <a:spcBef>
                <a:spcPct val="50000"/>
              </a:spcBef>
            </a:pPr>
            <a:r>
              <a:rPr lang="de-CH" sz="1800" kern="1200" dirty="0" smtClean="0">
                <a:ln>
                  <a:solidFill>
                    <a:srgbClr val="000000"/>
                  </a:solidFill>
                </a:ln>
                <a:solidFill>
                  <a:srgbClr val="FFFFFF"/>
                </a:solidFill>
                <a:latin typeface="Arial Rounded MT Bold" pitchFamily="34" charset="0"/>
              </a:rPr>
              <a:t>1.Mose 32,27</a:t>
            </a:r>
            <a:endParaRPr lang="de-CH" sz="1800" kern="1200" dirty="0">
              <a:ln>
                <a:solidFill>
                  <a:srgbClr val="000000"/>
                </a:solidFill>
              </a:ln>
              <a:solidFill>
                <a:srgbClr val="FFFFFF"/>
              </a:solidFill>
              <a:latin typeface="Arial Rounded MT Bold" pitchFamily="34" charset="0"/>
            </a:endParaRPr>
          </a:p>
        </p:txBody>
      </p:sp>
    </p:spTree>
    <p:extLst>
      <p:ext uri="{BB962C8B-B14F-4D97-AF65-F5344CB8AC3E}">
        <p14:creationId xmlns:p14="http://schemas.microsoft.com/office/powerpoint/2010/main" val="1116892624"/>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ctrTitle"/>
          </p:nvPr>
        </p:nvSpPr>
        <p:spPr>
          <a:xfrm>
            <a:off x="467544" y="810578"/>
            <a:ext cx="8676456" cy="1754326"/>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5400" b="0" dirty="0">
                <a:ln>
                  <a:solidFill>
                    <a:srgbClr val="000000"/>
                  </a:solidFill>
                </a:ln>
                <a:solidFill>
                  <a:srgbClr val="FFFFFF"/>
                </a:solidFill>
                <a:latin typeface="Arial Rounded MT Bold" pitchFamily="34" charset="0"/>
              </a:rPr>
              <a:t>»Ich lasse dich nicht los, bevor du mich segnest!«</a:t>
            </a:r>
          </a:p>
        </p:txBody>
      </p:sp>
      <p:sp>
        <p:nvSpPr>
          <p:cNvPr id="277507" name="Rectangle 3"/>
          <p:cNvSpPr>
            <a:spLocks noGrp="1" noChangeArrowheads="1"/>
          </p:cNvSpPr>
          <p:nvPr>
            <p:ph type="subTitle" idx="1"/>
          </p:nvPr>
        </p:nvSpPr>
        <p:spPr>
          <a:xfrm>
            <a:off x="4499992" y="2780928"/>
            <a:ext cx="4191000"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vert="horz" wrap="square" lIns="92075" tIns="46037" rIns="92075" bIns="46037" numCol="1" anchor="t" anchorCtr="0" compatLnSpc="1">
            <a:prstTxWarp prst="textNoShape">
              <a:avLst/>
            </a:prstTxWarp>
            <a:spAutoFit/>
          </a:bodyPr>
          <a:lstStyle/>
          <a:p>
            <a:pPr algn="r">
              <a:spcBef>
                <a:spcPct val="50000"/>
              </a:spcBef>
            </a:pPr>
            <a:r>
              <a:rPr lang="de-CH" sz="1800" kern="1200" dirty="0" smtClean="0">
                <a:ln>
                  <a:solidFill>
                    <a:srgbClr val="000000"/>
                  </a:solidFill>
                </a:ln>
                <a:solidFill>
                  <a:srgbClr val="FFFFFF"/>
                </a:solidFill>
                <a:latin typeface="Arial Rounded MT Bold" pitchFamily="34" charset="0"/>
              </a:rPr>
              <a:t>1.Mose 32,27</a:t>
            </a:r>
            <a:endParaRPr lang="de-CH" sz="1800" kern="1200" dirty="0">
              <a:ln>
                <a:solidFill>
                  <a:srgbClr val="000000"/>
                </a:solidFill>
              </a:ln>
              <a:solidFill>
                <a:srgbClr val="FFFFFF"/>
              </a:solidFill>
              <a:latin typeface="Arial Rounded MT Bold" pitchFamily="34" charset="0"/>
            </a:endParaRPr>
          </a:p>
        </p:txBody>
      </p:sp>
    </p:spTree>
    <p:extLst>
      <p:ext uri="{BB962C8B-B14F-4D97-AF65-F5344CB8AC3E}">
        <p14:creationId xmlns:p14="http://schemas.microsoft.com/office/powerpoint/2010/main" val="3814340209"/>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ctrTitle"/>
          </p:nvPr>
        </p:nvSpPr>
        <p:spPr>
          <a:xfrm>
            <a:off x="611560" y="620688"/>
            <a:ext cx="7849567" cy="63466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spcBef>
                <a:spcPct val="50000"/>
              </a:spcBef>
            </a:pPr>
            <a:r>
              <a:rPr lang="de-CH" sz="4400" b="0" kern="1200" dirty="0">
                <a:solidFill>
                  <a:schemeClr val="tx1"/>
                </a:solidFill>
                <a:latin typeface="Arial Rounded MT Bold" pitchFamily="34" charset="0"/>
                <a:ea typeface="+mn-ea"/>
                <a:cs typeface="+mn-cs"/>
              </a:rPr>
              <a:t>1. Sie anerkennt Jesus</a:t>
            </a:r>
          </a:p>
        </p:txBody>
      </p:sp>
    </p:spTree>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ctrTitle"/>
          </p:nvPr>
        </p:nvSpPr>
        <p:spPr>
          <a:xfrm>
            <a:off x="179512" y="188640"/>
            <a:ext cx="8786018" cy="3970318"/>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3600" b="0" dirty="0">
                <a:ln>
                  <a:solidFill>
                    <a:srgbClr val="000000"/>
                  </a:solidFill>
                </a:ln>
                <a:solidFill>
                  <a:srgbClr val="FFFFFF"/>
                </a:solidFill>
                <a:latin typeface="Arial Rounded MT Bold" pitchFamily="34" charset="0"/>
              </a:rPr>
              <a:t>Jesus machte sich wieder auf den Weg und zog sich in das Gebiet von </a:t>
            </a:r>
            <a:r>
              <a:rPr lang="de-CH" sz="3600" b="0" dirty="0" err="1">
                <a:ln>
                  <a:solidFill>
                    <a:srgbClr val="000000"/>
                  </a:solidFill>
                </a:ln>
                <a:solidFill>
                  <a:srgbClr val="FFFFFF"/>
                </a:solidFill>
                <a:latin typeface="Arial Rounded MT Bold" pitchFamily="34" charset="0"/>
              </a:rPr>
              <a:t>Tyrus</a:t>
            </a:r>
            <a:r>
              <a:rPr lang="de-CH" sz="3600" b="0" dirty="0">
                <a:ln>
                  <a:solidFill>
                    <a:srgbClr val="000000"/>
                  </a:solidFill>
                </a:ln>
                <a:solidFill>
                  <a:srgbClr val="FFFFFF"/>
                </a:solidFill>
                <a:latin typeface="Arial Rounded MT Bold" pitchFamily="34" charset="0"/>
              </a:rPr>
              <a:t> und Sidon zurück. Da kam eine kanaanäische Frau aus jener Gegend und rief: »Herr, du Sohn Davids, hab Erbarmen mit mir! Meine Tochter wird von einem Dämon furchtbar gequält.«</a:t>
            </a:r>
          </a:p>
        </p:txBody>
      </p:sp>
      <p:sp>
        <p:nvSpPr>
          <p:cNvPr id="274435" name="Rectangle 3"/>
          <p:cNvSpPr>
            <a:spLocks noGrp="1" noChangeArrowheads="1"/>
          </p:cNvSpPr>
          <p:nvPr>
            <p:ph type="subTitle" idx="1"/>
          </p:nvPr>
        </p:nvSpPr>
        <p:spPr>
          <a:xfrm>
            <a:off x="3491880" y="4365104"/>
            <a:ext cx="5185271"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a:spAutoFit/>
          </a:bodyPr>
          <a:lstStyle/>
          <a:p>
            <a:pPr algn="r">
              <a:spcBef>
                <a:spcPct val="50000"/>
              </a:spcBef>
            </a:pPr>
            <a:r>
              <a:rPr lang="de-CH" sz="1800" kern="1200" dirty="0">
                <a:ln>
                  <a:solidFill>
                    <a:srgbClr val="000000"/>
                  </a:solidFill>
                </a:ln>
                <a:solidFill>
                  <a:srgbClr val="FFFFFF"/>
                </a:solidFill>
                <a:latin typeface="Arial Rounded MT Bold" pitchFamily="34" charset="0"/>
              </a:rPr>
              <a:t>Matthäus-Evangelium </a:t>
            </a:r>
            <a:r>
              <a:rPr lang="de-CH" sz="1800" kern="1200" dirty="0" smtClean="0">
                <a:ln>
                  <a:solidFill>
                    <a:srgbClr val="000000"/>
                  </a:solidFill>
                </a:ln>
                <a:solidFill>
                  <a:srgbClr val="FFFFFF"/>
                </a:solidFill>
                <a:latin typeface="Arial Rounded MT Bold" pitchFamily="34" charset="0"/>
              </a:rPr>
              <a:t>15,21-22</a:t>
            </a:r>
            <a:endParaRPr lang="de-CH" sz="1800" kern="1200" dirty="0">
              <a:ln>
                <a:solidFill>
                  <a:srgbClr val="000000"/>
                </a:solidFill>
              </a:ln>
              <a:solidFill>
                <a:srgbClr val="FFFFFF"/>
              </a:solidFill>
              <a:latin typeface="Arial Rounded MT Bold" pitchFamily="34" charset="0"/>
            </a:endParaRPr>
          </a:p>
        </p:txBody>
      </p:sp>
    </p:spTree>
    <p:extLst>
      <p:ext uri="{BB962C8B-B14F-4D97-AF65-F5344CB8AC3E}">
        <p14:creationId xmlns:p14="http://schemas.microsoft.com/office/powerpoint/2010/main" val="3168027399"/>
      </p:ext>
    </p:ext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2" name="Rectangle 4"/>
          <p:cNvSpPr>
            <a:spLocks noChangeArrowheads="1"/>
          </p:cNvSpPr>
          <p:nvPr/>
        </p:nvSpPr>
        <p:spPr bwMode="auto">
          <a:xfrm>
            <a:off x="611560" y="1052736"/>
            <a:ext cx="8424935" cy="634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t" anchorCtr="0" compatLnSpc="1">
            <a:prstTxWarp prst="textNoShape">
              <a:avLst/>
            </a:prstTxWarp>
            <a:spAutoFit/>
          </a:bodyPr>
          <a:lstStyle/>
          <a:p>
            <a:pPr eaLnBrk="0" hangingPunct="0">
              <a:lnSpc>
                <a:spcPct val="80000"/>
              </a:lnSpc>
              <a:spcBef>
                <a:spcPct val="50000"/>
              </a:spcBef>
            </a:pPr>
            <a:r>
              <a:rPr lang="de-CH" sz="4400" dirty="0">
                <a:latin typeface="Arial Rounded MT Bold" pitchFamily="34" charset="0"/>
              </a:rPr>
              <a:t>2. Sie akzeptiert </a:t>
            </a:r>
            <a:r>
              <a:rPr lang="de-CH" sz="4400" dirty="0" smtClean="0">
                <a:latin typeface="Arial Rounded MT Bold" pitchFamily="34" charset="0"/>
              </a:rPr>
              <a:t>ihre Stellung</a:t>
            </a:r>
            <a:endParaRPr lang="de-CH" sz="4400" dirty="0">
              <a:latin typeface="Arial Rounded MT Bold" pitchFamily="34" charset="0"/>
            </a:endParaRPr>
          </a:p>
        </p:txBody>
      </p:sp>
    </p:spTree>
    <p:extLst>
      <p:ext uri="{BB962C8B-B14F-4D97-AF65-F5344CB8AC3E}">
        <p14:creationId xmlns:p14="http://schemas.microsoft.com/office/powerpoint/2010/main" val="2992782887"/>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ctrTitle"/>
          </p:nvPr>
        </p:nvSpPr>
        <p:spPr>
          <a:xfrm>
            <a:off x="1835001" y="268193"/>
            <a:ext cx="7273503" cy="2800767"/>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4400" b="0" dirty="0">
                <a:ln>
                  <a:solidFill>
                    <a:srgbClr val="000000"/>
                  </a:solidFill>
                </a:ln>
                <a:solidFill>
                  <a:srgbClr val="FFFFFF"/>
                </a:solidFill>
                <a:latin typeface="Arial Rounded MT Bold" pitchFamily="34" charset="0"/>
              </a:rPr>
              <a:t>Das ganze Volk und sogar die Zolleinnehmer, gaben Gott in seinem Urteil Recht.</a:t>
            </a:r>
          </a:p>
        </p:txBody>
      </p:sp>
      <p:sp>
        <p:nvSpPr>
          <p:cNvPr id="292867" name="Rectangle 3"/>
          <p:cNvSpPr>
            <a:spLocks noGrp="1" noChangeArrowheads="1"/>
          </p:cNvSpPr>
          <p:nvPr>
            <p:ph type="subTitle" idx="1"/>
          </p:nvPr>
        </p:nvSpPr>
        <p:spPr>
          <a:xfrm>
            <a:off x="4644008" y="3068960"/>
            <a:ext cx="4191000"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vert="horz" wrap="square" lIns="92075" tIns="46037" rIns="92075" bIns="46037" numCol="1" anchor="t" anchorCtr="0" compatLnSpc="1">
            <a:prstTxWarp prst="textNoShape">
              <a:avLst/>
            </a:prstTxWarp>
            <a:spAutoFit/>
          </a:bodyPr>
          <a:lstStyle/>
          <a:p>
            <a:pPr algn="r">
              <a:spcBef>
                <a:spcPct val="50000"/>
              </a:spcBef>
            </a:pPr>
            <a:r>
              <a:rPr lang="de-CH" sz="1800" kern="1200" dirty="0" smtClean="0">
                <a:ln>
                  <a:solidFill>
                    <a:srgbClr val="000000"/>
                  </a:solidFill>
                </a:ln>
                <a:solidFill>
                  <a:srgbClr val="FFFFFF"/>
                </a:solidFill>
                <a:latin typeface="Arial Rounded MT Bold" pitchFamily="34" charset="0"/>
              </a:rPr>
              <a:t>Lukas-Evangelium 7,29</a:t>
            </a:r>
            <a:endParaRPr lang="de-CH" sz="1800" kern="1200" dirty="0">
              <a:ln>
                <a:solidFill>
                  <a:srgbClr val="000000"/>
                </a:solidFill>
              </a:ln>
              <a:solidFill>
                <a:srgbClr val="FFFFFF"/>
              </a:solidFill>
              <a:latin typeface="Arial Rounded MT Bold" pitchFamily="34" charset="0"/>
            </a:endParaRPr>
          </a:p>
        </p:txBody>
      </p:sp>
    </p:spTree>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2" name="Rectangle 4"/>
          <p:cNvSpPr>
            <a:spLocks noChangeArrowheads="1"/>
          </p:cNvSpPr>
          <p:nvPr/>
        </p:nvSpPr>
        <p:spPr bwMode="auto">
          <a:xfrm>
            <a:off x="611560" y="1052736"/>
            <a:ext cx="8424935" cy="634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t" anchorCtr="0" compatLnSpc="1">
            <a:prstTxWarp prst="textNoShape">
              <a:avLst/>
            </a:prstTxWarp>
            <a:spAutoFit/>
          </a:bodyPr>
          <a:lstStyle/>
          <a:p>
            <a:pPr eaLnBrk="0" hangingPunct="0">
              <a:lnSpc>
                <a:spcPct val="80000"/>
              </a:lnSpc>
              <a:spcBef>
                <a:spcPct val="50000"/>
              </a:spcBef>
            </a:pPr>
            <a:r>
              <a:rPr lang="de-CH" sz="4400" dirty="0" smtClean="0">
                <a:latin typeface="Arial Rounded MT Bold" pitchFamily="34" charset="0"/>
              </a:rPr>
              <a:t>3. </a:t>
            </a:r>
            <a:r>
              <a:rPr lang="de-CH" sz="4400" dirty="0">
                <a:latin typeface="Arial Rounded MT Bold" pitchFamily="34" charset="0"/>
              </a:rPr>
              <a:t>Sie </a:t>
            </a:r>
            <a:r>
              <a:rPr lang="de-CH" sz="4400" dirty="0" smtClean="0">
                <a:latin typeface="Arial Rounded MT Bold" pitchFamily="34" charset="0"/>
              </a:rPr>
              <a:t>appelliert an die Gnade</a:t>
            </a:r>
            <a:endParaRPr lang="de-CH" sz="4400" dirty="0">
              <a:latin typeface="Arial Rounded MT Bold" pitchFamily="34" charset="0"/>
            </a:endParaRPr>
          </a:p>
        </p:txBody>
      </p:sp>
    </p:spTree>
    <p:extLst>
      <p:ext uri="{BB962C8B-B14F-4D97-AF65-F5344CB8AC3E}">
        <p14:creationId xmlns:p14="http://schemas.microsoft.com/office/powerpoint/2010/main" val="521292235"/>
      </p:ext>
    </p:extLst>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ctrTitle"/>
          </p:nvPr>
        </p:nvSpPr>
        <p:spPr>
          <a:xfrm>
            <a:off x="2267744" y="332656"/>
            <a:ext cx="6768752" cy="2800767"/>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4400" dirty="0">
                <a:ln>
                  <a:solidFill>
                    <a:srgbClr val="000000"/>
                  </a:solidFill>
                </a:ln>
                <a:solidFill>
                  <a:srgbClr val="FFFFFF"/>
                </a:solidFill>
                <a:latin typeface="Arial Rounded MT Bold" pitchFamily="34" charset="0"/>
              </a:rPr>
              <a:t>„Immerhin fressen die Hunde die Brotkrumen, die vom Tisch ihrer Herren herunterfallen.“</a:t>
            </a:r>
          </a:p>
        </p:txBody>
      </p:sp>
      <p:sp>
        <p:nvSpPr>
          <p:cNvPr id="279555" name="Rectangle 3"/>
          <p:cNvSpPr>
            <a:spLocks noGrp="1" noChangeArrowheads="1"/>
          </p:cNvSpPr>
          <p:nvPr>
            <p:ph type="subTitle" idx="1"/>
          </p:nvPr>
        </p:nvSpPr>
        <p:spPr>
          <a:xfrm>
            <a:off x="4572000" y="3501008"/>
            <a:ext cx="4191000"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vert="horz" wrap="square" lIns="92075" tIns="46037" rIns="92075" bIns="46037" numCol="1" anchor="t" anchorCtr="0" compatLnSpc="1">
            <a:prstTxWarp prst="textNoShape">
              <a:avLst/>
            </a:prstTxWarp>
            <a:spAutoFit/>
          </a:bodyPr>
          <a:lstStyle/>
          <a:p>
            <a:pPr algn="r">
              <a:spcBef>
                <a:spcPct val="50000"/>
              </a:spcBef>
            </a:pPr>
            <a:r>
              <a:rPr lang="de-CH" sz="1800" kern="1200" dirty="0" smtClean="0">
                <a:ln>
                  <a:solidFill>
                    <a:srgbClr val="000000"/>
                  </a:solidFill>
                </a:ln>
                <a:solidFill>
                  <a:srgbClr val="FFFFFF"/>
                </a:solidFill>
                <a:latin typeface="Arial Rounded MT Bold" pitchFamily="34" charset="0"/>
              </a:rPr>
              <a:t>Matthäus-Evangelium 15,27</a:t>
            </a:r>
            <a:endParaRPr lang="de-CH" sz="1800" kern="1200" dirty="0">
              <a:ln>
                <a:solidFill>
                  <a:srgbClr val="000000"/>
                </a:solidFill>
              </a:ln>
              <a:solidFill>
                <a:srgbClr val="FFFFFF"/>
              </a:solidFill>
              <a:latin typeface="Arial Rounded MT Bold" pitchFamily="34" charset="0"/>
            </a:endParaRPr>
          </a:p>
        </p:txBody>
      </p:sp>
    </p:spTree>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ctrTitle"/>
          </p:nvPr>
        </p:nvSpPr>
        <p:spPr>
          <a:xfrm>
            <a:off x="2123728" y="333375"/>
            <a:ext cx="6984776" cy="3477875"/>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4400" b="0" dirty="0">
                <a:ln>
                  <a:solidFill>
                    <a:srgbClr val="000000"/>
                  </a:solidFill>
                </a:ln>
                <a:solidFill>
                  <a:srgbClr val="FFFFFF"/>
                </a:solidFill>
                <a:latin typeface="Arial Rounded MT Bold" pitchFamily="34" charset="0"/>
              </a:rPr>
              <a:t>„Frau, dein Glaube ist gross! Was du willst, soll geschehen.“ Von diesem Augenblick an war ihre Tochter gesund.</a:t>
            </a:r>
          </a:p>
        </p:txBody>
      </p:sp>
      <p:sp>
        <p:nvSpPr>
          <p:cNvPr id="283651" name="Rectangle 3"/>
          <p:cNvSpPr>
            <a:spLocks noGrp="1" noChangeArrowheads="1"/>
          </p:cNvSpPr>
          <p:nvPr>
            <p:ph type="subTitle" idx="1"/>
          </p:nvPr>
        </p:nvSpPr>
        <p:spPr>
          <a:xfrm>
            <a:off x="4716016" y="3861048"/>
            <a:ext cx="4191000"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vert="horz" wrap="square" lIns="92075" tIns="46037" rIns="92075" bIns="46037" numCol="1" anchor="t" anchorCtr="0" compatLnSpc="1">
            <a:prstTxWarp prst="textNoShape">
              <a:avLst/>
            </a:prstTxWarp>
            <a:spAutoFit/>
          </a:bodyPr>
          <a:lstStyle/>
          <a:p>
            <a:pPr algn="r">
              <a:spcBef>
                <a:spcPct val="50000"/>
              </a:spcBef>
            </a:pPr>
            <a:r>
              <a:rPr lang="de-CH" sz="1800" kern="1200" dirty="0" smtClean="0">
                <a:ln>
                  <a:solidFill>
                    <a:srgbClr val="000000"/>
                  </a:solidFill>
                </a:ln>
                <a:solidFill>
                  <a:srgbClr val="FFFFFF"/>
                </a:solidFill>
                <a:latin typeface="Arial Rounded MT Bold" pitchFamily="34" charset="0"/>
              </a:rPr>
              <a:t>Matthäus-Evangelium 15,28</a:t>
            </a:r>
            <a:endParaRPr lang="de-CH" sz="1800" kern="1200" dirty="0">
              <a:ln>
                <a:solidFill>
                  <a:srgbClr val="000000"/>
                </a:solidFill>
              </a:ln>
              <a:solidFill>
                <a:srgbClr val="FFFFFF"/>
              </a:solidFill>
              <a:latin typeface="Arial Rounded MT Bold" pitchFamily="34" charset="0"/>
            </a:endParaRPr>
          </a:p>
        </p:txBody>
      </p:sp>
    </p:spTree>
  </p:cSld>
  <p:clrMapOvr>
    <a:masterClrMapping/>
  </p:clrMapOvr>
  <p:transition spd="slow">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ctrTitle"/>
          </p:nvPr>
        </p:nvSpPr>
        <p:spPr>
          <a:xfrm>
            <a:off x="251520" y="333375"/>
            <a:ext cx="8856984" cy="3970318"/>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3600" b="0" dirty="0">
                <a:ln>
                  <a:solidFill>
                    <a:srgbClr val="000000"/>
                  </a:solidFill>
                </a:ln>
                <a:solidFill>
                  <a:srgbClr val="FFFFFF"/>
                </a:solidFill>
                <a:latin typeface="Arial Rounded MT Bold" pitchFamily="34" charset="0"/>
              </a:rPr>
              <a:t>„Wahrhaftig jetzt wird mir erst richtig klar, dass Gott keine Unterschiede zwischen den Menschen macht! Er fragt nicht danach, zu welchem Volk jemand gehört, sondern nimmt jeden an, der Ehrfurcht vor ihm hat und tut, was gut und richtig ist.“</a:t>
            </a:r>
          </a:p>
        </p:txBody>
      </p:sp>
      <p:sp>
        <p:nvSpPr>
          <p:cNvPr id="283651" name="Rectangle 3"/>
          <p:cNvSpPr>
            <a:spLocks noGrp="1" noChangeArrowheads="1"/>
          </p:cNvSpPr>
          <p:nvPr>
            <p:ph type="subTitle" idx="1"/>
          </p:nvPr>
        </p:nvSpPr>
        <p:spPr>
          <a:xfrm>
            <a:off x="4716016" y="4293096"/>
            <a:ext cx="4191000"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vert="horz" wrap="square" lIns="92075" tIns="46037" rIns="92075" bIns="46037" numCol="1" anchor="t" anchorCtr="0" compatLnSpc="1">
            <a:prstTxWarp prst="textNoShape">
              <a:avLst/>
            </a:prstTxWarp>
            <a:spAutoFit/>
          </a:bodyPr>
          <a:lstStyle/>
          <a:p>
            <a:pPr algn="r">
              <a:spcBef>
                <a:spcPct val="50000"/>
              </a:spcBef>
            </a:pPr>
            <a:r>
              <a:rPr lang="de-CH" sz="1800" kern="1200" dirty="0" smtClean="0">
                <a:ln>
                  <a:solidFill>
                    <a:srgbClr val="000000"/>
                  </a:solidFill>
                </a:ln>
                <a:solidFill>
                  <a:srgbClr val="FFFFFF"/>
                </a:solidFill>
                <a:latin typeface="Arial Rounded MT Bold" pitchFamily="34" charset="0"/>
              </a:rPr>
              <a:t>Apostelgeschichte 10,34-35</a:t>
            </a:r>
            <a:endParaRPr lang="de-CH" sz="1800" kern="1200" dirty="0">
              <a:ln>
                <a:solidFill>
                  <a:srgbClr val="000000"/>
                </a:solidFill>
              </a:ln>
              <a:solidFill>
                <a:srgbClr val="FFFFFF"/>
              </a:solidFill>
              <a:latin typeface="Arial Rounded MT Bold" pitchFamily="34" charset="0"/>
            </a:endParaRPr>
          </a:p>
        </p:txBody>
      </p:sp>
    </p:spTree>
    <p:extLst>
      <p:ext uri="{BB962C8B-B14F-4D97-AF65-F5344CB8AC3E}">
        <p14:creationId xmlns:p14="http://schemas.microsoft.com/office/powerpoint/2010/main" val="3758935707"/>
      </p:ext>
    </p:extLst>
  </p:cSld>
  <p:clrMapOvr>
    <a:masterClrMapping/>
  </p:clrMapOvr>
  <p:transition spd="slow">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ctrTitle"/>
          </p:nvPr>
        </p:nvSpPr>
        <p:spPr>
          <a:xfrm>
            <a:off x="2051496" y="906463"/>
            <a:ext cx="6985000" cy="2123658"/>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4400" b="0" dirty="0">
                <a:ln>
                  <a:solidFill>
                    <a:srgbClr val="000000"/>
                  </a:solidFill>
                </a:ln>
                <a:solidFill>
                  <a:srgbClr val="FFFFFF"/>
                </a:solidFill>
                <a:latin typeface="Arial Rounded MT Bold" pitchFamily="34" charset="0"/>
              </a:rPr>
              <a:t>Denn jeder, der den Namen des Herrn anruft, wird gerettet werden.</a:t>
            </a:r>
          </a:p>
        </p:txBody>
      </p:sp>
      <p:sp>
        <p:nvSpPr>
          <p:cNvPr id="290819" name="Rectangle 3"/>
          <p:cNvSpPr>
            <a:spLocks noGrp="1" noChangeArrowheads="1"/>
          </p:cNvSpPr>
          <p:nvPr>
            <p:ph type="subTitle" idx="1"/>
          </p:nvPr>
        </p:nvSpPr>
        <p:spPr>
          <a:xfrm>
            <a:off x="4644008" y="3284984"/>
            <a:ext cx="4191000"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vert="horz" wrap="square" lIns="92075" tIns="46037" rIns="92075" bIns="46037" numCol="1" anchor="t" anchorCtr="0" compatLnSpc="1">
            <a:prstTxWarp prst="textNoShape">
              <a:avLst/>
            </a:prstTxWarp>
            <a:spAutoFit/>
          </a:bodyPr>
          <a:lstStyle/>
          <a:p>
            <a:pPr algn="r">
              <a:spcBef>
                <a:spcPct val="50000"/>
              </a:spcBef>
            </a:pPr>
            <a:r>
              <a:rPr lang="de-CH" sz="1800" kern="1200" dirty="0" smtClean="0">
                <a:ln>
                  <a:solidFill>
                    <a:srgbClr val="000000"/>
                  </a:solidFill>
                </a:ln>
                <a:solidFill>
                  <a:srgbClr val="FFFFFF"/>
                </a:solidFill>
                <a:latin typeface="Arial Rounded MT Bold" pitchFamily="34" charset="0"/>
              </a:rPr>
              <a:t>Römer-Brief 10,13</a:t>
            </a:r>
            <a:endParaRPr lang="de-CH" sz="1800" kern="1200" dirty="0">
              <a:ln>
                <a:solidFill>
                  <a:srgbClr val="000000"/>
                </a:solidFill>
              </a:ln>
              <a:solidFill>
                <a:srgbClr val="FFFFFF"/>
              </a:solidFill>
              <a:latin typeface="Arial Rounded MT Bold" pitchFamily="34" charset="0"/>
            </a:endParaRPr>
          </a:p>
        </p:txBody>
      </p:sp>
    </p:spTree>
  </p:cSld>
  <p:clrMapOvr>
    <a:masterClrMapping/>
  </p:clrMapOvr>
  <p:transition spd="slow">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72386" name="Text Box 2"/>
          <p:cNvSpPr txBox="1">
            <a:spLocks noChangeArrowheads="1"/>
          </p:cNvSpPr>
          <p:nvPr/>
        </p:nvSpPr>
        <p:spPr bwMode="auto">
          <a:xfrm>
            <a:off x="1439863" y="921494"/>
            <a:ext cx="7704137"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kumimoji="0" lang="de-CH" sz="5400" dirty="0">
                <a:latin typeface="Arial Rounded MT Bold" pitchFamily="34" charset="0"/>
              </a:rPr>
              <a:t>Schlussgedanke</a:t>
            </a:r>
          </a:p>
        </p:txBody>
      </p:sp>
    </p:spTree>
  </p:cSld>
  <p:clrMapOvr>
    <a:masterClrMapping/>
  </p:clrMapOvr>
  <p:transition spd="slow">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ctrTitle"/>
          </p:nvPr>
        </p:nvSpPr>
        <p:spPr>
          <a:xfrm>
            <a:off x="684213" y="546100"/>
            <a:ext cx="8208962" cy="2862322"/>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3600" b="0" dirty="0" smtClean="0">
                <a:ln>
                  <a:solidFill>
                    <a:srgbClr val="000000"/>
                  </a:solidFill>
                </a:ln>
                <a:solidFill>
                  <a:srgbClr val="FFFFFF"/>
                </a:solidFill>
                <a:latin typeface="Arial Rounded MT Bold" pitchFamily="34" charset="0"/>
              </a:rPr>
              <a:t>«Geht </a:t>
            </a:r>
            <a:r>
              <a:rPr lang="de-CH" sz="3600" b="0" dirty="0">
                <a:ln>
                  <a:solidFill>
                    <a:srgbClr val="000000"/>
                  </a:solidFill>
                </a:ln>
                <a:solidFill>
                  <a:srgbClr val="FFFFFF"/>
                </a:solidFill>
                <a:latin typeface="Arial Rounded MT Bold" pitchFamily="34" charset="0"/>
              </a:rPr>
              <a:t>zu allen Völkern und macht die Menschen zu meinen Jüngern; tauft sie auf den Namen des Vaters, des Sohnes und des Heiligen Geistes</a:t>
            </a:r>
            <a:r>
              <a:rPr lang="de-CH" sz="3600" b="0" dirty="0" smtClean="0">
                <a:ln>
                  <a:solidFill>
                    <a:srgbClr val="000000"/>
                  </a:solidFill>
                </a:ln>
                <a:solidFill>
                  <a:srgbClr val="FFFFFF"/>
                </a:solidFill>
                <a:latin typeface="Arial Rounded MT Bold" pitchFamily="34" charset="0"/>
              </a:rPr>
              <a:t>.»</a:t>
            </a:r>
            <a:endParaRPr lang="de-CH" sz="3600" b="0" dirty="0">
              <a:ln>
                <a:solidFill>
                  <a:srgbClr val="000000"/>
                </a:solidFill>
              </a:ln>
              <a:solidFill>
                <a:srgbClr val="FFFFFF"/>
              </a:solidFill>
              <a:latin typeface="Arial Rounded MT Bold" pitchFamily="34" charset="0"/>
            </a:endParaRPr>
          </a:p>
        </p:txBody>
      </p:sp>
      <p:sp>
        <p:nvSpPr>
          <p:cNvPr id="282627" name="Rectangle 3"/>
          <p:cNvSpPr>
            <a:spLocks noGrp="1" noChangeArrowheads="1"/>
          </p:cNvSpPr>
          <p:nvPr>
            <p:ph type="subTitle" idx="1"/>
          </p:nvPr>
        </p:nvSpPr>
        <p:spPr>
          <a:xfrm>
            <a:off x="4283968" y="3419068"/>
            <a:ext cx="4537075"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vert="horz" wrap="square" lIns="92075" tIns="46037" rIns="92075" bIns="46037" numCol="1" anchor="t" anchorCtr="0" compatLnSpc="1">
            <a:prstTxWarp prst="textNoShape">
              <a:avLst/>
            </a:prstTxWarp>
            <a:spAutoFit/>
          </a:bodyPr>
          <a:lstStyle/>
          <a:p>
            <a:pPr algn="r">
              <a:spcBef>
                <a:spcPct val="50000"/>
              </a:spcBef>
            </a:pPr>
            <a:r>
              <a:rPr lang="de-CH" sz="1800" kern="1200" dirty="0" smtClean="0">
                <a:ln>
                  <a:solidFill>
                    <a:srgbClr val="000000"/>
                  </a:solidFill>
                </a:ln>
                <a:solidFill>
                  <a:srgbClr val="FFFFFF"/>
                </a:solidFill>
                <a:latin typeface="Arial Rounded MT Bold" pitchFamily="34" charset="0"/>
              </a:rPr>
              <a:t>Matthäus-Evangelium 28,19</a:t>
            </a:r>
            <a:endParaRPr lang="de-CH" sz="1800" kern="1200" dirty="0">
              <a:ln>
                <a:solidFill>
                  <a:srgbClr val="000000"/>
                </a:solidFill>
              </a:ln>
              <a:solidFill>
                <a:srgbClr val="FFFFFF"/>
              </a:solidFill>
              <a:latin typeface="Arial Rounded MT Bold" pitchFamily="34" charset="0"/>
            </a:endParaRPr>
          </a:p>
        </p:txBody>
      </p:sp>
    </p:spTree>
  </p:cSld>
  <p:clrMapOvr>
    <a:masterClrMapping/>
  </p:clrMapOvr>
  <p:transition spd="slow">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ctrTitle"/>
          </p:nvPr>
        </p:nvSpPr>
        <p:spPr>
          <a:xfrm>
            <a:off x="2411536" y="268193"/>
            <a:ext cx="6624960" cy="3477875"/>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4400" b="0" dirty="0" smtClean="0">
                <a:ln>
                  <a:solidFill>
                    <a:srgbClr val="000000"/>
                  </a:solidFill>
                </a:ln>
                <a:solidFill>
                  <a:srgbClr val="FFFFFF"/>
                </a:solidFill>
                <a:latin typeface="Arial Rounded MT Bold" pitchFamily="34" charset="0"/>
              </a:rPr>
              <a:t>«Denn </a:t>
            </a:r>
            <a:r>
              <a:rPr lang="de-CH" sz="4400" b="0" dirty="0">
                <a:ln>
                  <a:solidFill>
                    <a:srgbClr val="000000"/>
                  </a:solidFill>
                </a:ln>
                <a:solidFill>
                  <a:srgbClr val="FFFFFF"/>
                </a:solidFill>
                <a:latin typeface="Arial Rounded MT Bold" pitchFamily="34" charset="0"/>
              </a:rPr>
              <a:t>er will, dass alle Menschen gerettet werden und </a:t>
            </a:r>
            <a:r>
              <a:rPr lang="de-CH" sz="4400" b="0" dirty="0" smtClean="0">
                <a:ln>
                  <a:solidFill>
                    <a:srgbClr val="000000"/>
                  </a:solidFill>
                </a:ln>
                <a:solidFill>
                  <a:srgbClr val="FFFFFF"/>
                </a:solidFill>
                <a:latin typeface="Arial Rounded MT Bold" pitchFamily="34" charset="0"/>
              </a:rPr>
              <a:t>dass</a:t>
            </a:r>
            <a:r>
              <a:rPr lang="de-CH" sz="4400" b="0" smtClean="0">
                <a:ln>
                  <a:solidFill>
                    <a:srgbClr val="000000"/>
                  </a:solidFill>
                </a:ln>
                <a:solidFill>
                  <a:srgbClr val="FFFFFF"/>
                </a:solidFill>
                <a:latin typeface="Arial Rounded MT Bold" pitchFamily="34" charset="0"/>
              </a:rPr>
              <a:t/>
            </a:r>
            <a:br>
              <a:rPr lang="de-CH" sz="4400" b="0" smtClean="0">
                <a:ln>
                  <a:solidFill>
                    <a:srgbClr val="000000"/>
                  </a:solidFill>
                </a:ln>
                <a:solidFill>
                  <a:srgbClr val="FFFFFF"/>
                </a:solidFill>
                <a:latin typeface="Arial Rounded MT Bold" pitchFamily="34" charset="0"/>
              </a:rPr>
            </a:br>
            <a:r>
              <a:rPr lang="de-CH" sz="4400" b="0" smtClean="0">
                <a:ln>
                  <a:solidFill>
                    <a:srgbClr val="000000"/>
                  </a:solidFill>
                </a:ln>
                <a:solidFill>
                  <a:srgbClr val="FFFFFF"/>
                </a:solidFill>
                <a:latin typeface="Arial Rounded MT Bold" pitchFamily="34" charset="0"/>
              </a:rPr>
              <a:t>sie die </a:t>
            </a:r>
            <a:r>
              <a:rPr lang="de-CH" sz="4400" b="0" dirty="0">
                <a:ln>
                  <a:solidFill>
                    <a:srgbClr val="000000"/>
                  </a:solidFill>
                </a:ln>
                <a:solidFill>
                  <a:srgbClr val="FFFFFF"/>
                </a:solidFill>
                <a:latin typeface="Arial Rounded MT Bold" pitchFamily="34" charset="0"/>
              </a:rPr>
              <a:t>Wahrheit erkennen</a:t>
            </a:r>
            <a:r>
              <a:rPr lang="de-CH" sz="4400" b="0" dirty="0" smtClean="0">
                <a:ln>
                  <a:solidFill>
                    <a:srgbClr val="000000"/>
                  </a:solidFill>
                </a:ln>
                <a:solidFill>
                  <a:srgbClr val="FFFFFF"/>
                </a:solidFill>
                <a:latin typeface="Arial Rounded MT Bold" pitchFamily="34" charset="0"/>
              </a:rPr>
              <a:t>.»</a:t>
            </a:r>
            <a:endParaRPr lang="de-CH" sz="4400" b="0" dirty="0">
              <a:ln>
                <a:solidFill>
                  <a:srgbClr val="000000"/>
                </a:solidFill>
              </a:ln>
              <a:solidFill>
                <a:srgbClr val="FFFFFF"/>
              </a:solidFill>
              <a:latin typeface="Arial Rounded MT Bold" pitchFamily="34" charset="0"/>
            </a:endParaRPr>
          </a:p>
        </p:txBody>
      </p:sp>
      <p:sp>
        <p:nvSpPr>
          <p:cNvPr id="291843" name="Rectangle 3"/>
          <p:cNvSpPr>
            <a:spLocks noGrp="1" noChangeArrowheads="1"/>
          </p:cNvSpPr>
          <p:nvPr>
            <p:ph type="subTitle" idx="1"/>
          </p:nvPr>
        </p:nvSpPr>
        <p:spPr>
          <a:xfrm>
            <a:off x="4644008" y="3923124"/>
            <a:ext cx="4191000"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vert="horz" wrap="square" lIns="92075" tIns="46037" rIns="92075" bIns="46037" numCol="1" anchor="t" anchorCtr="0" compatLnSpc="1">
            <a:prstTxWarp prst="textNoShape">
              <a:avLst/>
            </a:prstTxWarp>
            <a:spAutoFit/>
          </a:bodyPr>
          <a:lstStyle/>
          <a:p>
            <a:pPr algn="r">
              <a:spcBef>
                <a:spcPct val="50000"/>
              </a:spcBef>
            </a:pPr>
            <a:r>
              <a:rPr lang="de-CH" sz="1800" kern="1200" dirty="0" smtClean="0">
                <a:ln>
                  <a:solidFill>
                    <a:srgbClr val="000000"/>
                  </a:solidFill>
                </a:ln>
                <a:solidFill>
                  <a:srgbClr val="FFFFFF"/>
                </a:solidFill>
                <a:latin typeface="Arial Rounded MT Bold" pitchFamily="34" charset="0"/>
              </a:rPr>
              <a:t>1.Timotheus-Brief 2,3-4</a:t>
            </a:r>
            <a:endParaRPr lang="de-CH" sz="1800" kern="1200" dirty="0">
              <a:ln>
                <a:solidFill>
                  <a:srgbClr val="000000"/>
                </a:solidFill>
              </a:ln>
              <a:solidFill>
                <a:srgbClr val="FFFFFF"/>
              </a:solidFill>
              <a:latin typeface="Arial Rounded MT Bold" pitchFamily="34" charset="0"/>
            </a:endParaRPr>
          </a:p>
        </p:txBody>
      </p:sp>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ctrTitle"/>
          </p:nvPr>
        </p:nvSpPr>
        <p:spPr>
          <a:xfrm>
            <a:off x="179512" y="188640"/>
            <a:ext cx="8786018" cy="3970318"/>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3600" b="0" dirty="0">
                <a:ln>
                  <a:solidFill>
                    <a:srgbClr val="000000"/>
                  </a:solidFill>
                </a:ln>
                <a:solidFill>
                  <a:srgbClr val="FFFFFF"/>
                </a:solidFill>
                <a:latin typeface="Arial Rounded MT Bold" pitchFamily="34" charset="0"/>
              </a:rPr>
              <a:t>Aber Jesus gab ihr keine Antwort. Schliesslich drängten ihn seine Jünger: »Erfüll ihr doch die Bitte, sie hört ja nicht auf, hinter uns </a:t>
            </a:r>
            <a:r>
              <a:rPr lang="de-CH" sz="3600" b="0" dirty="0" err="1">
                <a:ln>
                  <a:solidFill>
                    <a:srgbClr val="000000"/>
                  </a:solidFill>
                </a:ln>
                <a:solidFill>
                  <a:srgbClr val="FFFFFF"/>
                </a:solidFill>
                <a:latin typeface="Arial Rounded MT Bold" pitchFamily="34" charset="0"/>
              </a:rPr>
              <a:t>herzuschreien</a:t>
            </a:r>
            <a:r>
              <a:rPr lang="de-CH" sz="3600" b="0" dirty="0">
                <a:ln>
                  <a:solidFill>
                    <a:srgbClr val="000000"/>
                  </a:solidFill>
                </a:ln>
                <a:solidFill>
                  <a:srgbClr val="FFFFFF"/>
                </a:solidFill>
                <a:latin typeface="Arial Rounded MT Bold" pitchFamily="34" charset="0"/>
              </a:rPr>
              <a:t>!« Er aber entgegnete: »Ich bin nur zu den verlorenen Schafen des Volkes Israel gesandt.«</a:t>
            </a:r>
          </a:p>
        </p:txBody>
      </p:sp>
      <p:sp>
        <p:nvSpPr>
          <p:cNvPr id="274435" name="Rectangle 3"/>
          <p:cNvSpPr>
            <a:spLocks noGrp="1" noChangeArrowheads="1"/>
          </p:cNvSpPr>
          <p:nvPr>
            <p:ph type="subTitle" idx="1"/>
          </p:nvPr>
        </p:nvSpPr>
        <p:spPr>
          <a:xfrm>
            <a:off x="3491880" y="4365104"/>
            <a:ext cx="5185271"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a:spAutoFit/>
          </a:bodyPr>
          <a:lstStyle/>
          <a:p>
            <a:pPr algn="r">
              <a:spcBef>
                <a:spcPct val="50000"/>
              </a:spcBef>
            </a:pPr>
            <a:r>
              <a:rPr lang="de-CH" sz="1800" kern="1200" dirty="0">
                <a:ln>
                  <a:solidFill>
                    <a:srgbClr val="000000"/>
                  </a:solidFill>
                </a:ln>
                <a:solidFill>
                  <a:srgbClr val="FFFFFF"/>
                </a:solidFill>
                <a:latin typeface="Arial Rounded MT Bold" pitchFamily="34" charset="0"/>
              </a:rPr>
              <a:t>Matthäus-Evangelium </a:t>
            </a:r>
            <a:r>
              <a:rPr lang="de-CH" sz="1800" kern="1200" dirty="0" smtClean="0">
                <a:ln>
                  <a:solidFill>
                    <a:srgbClr val="000000"/>
                  </a:solidFill>
                </a:ln>
                <a:solidFill>
                  <a:srgbClr val="FFFFFF"/>
                </a:solidFill>
                <a:latin typeface="Arial Rounded MT Bold" pitchFamily="34" charset="0"/>
              </a:rPr>
              <a:t>15,23-24</a:t>
            </a:r>
            <a:endParaRPr lang="de-CH" sz="1800" kern="1200" dirty="0">
              <a:ln>
                <a:solidFill>
                  <a:srgbClr val="000000"/>
                </a:solidFill>
              </a:ln>
              <a:solidFill>
                <a:srgbClr val="FFFFFF"/>
              </a:solidFill>
              <a:latin typeface="Arial Rounded MT Bold" pitchFamily="34" charset="0"/>
            </a:endParaRPr>
          </a:p>
        </p:txBody>
      </p:sp>
    </p:spTree>
    <p:extLst>
      <p:ext uri="{BB962C8B-B14F-4D97-AF65-F5344CB8AC3E}">
        <p14:creationId xmlns:p14="http://schemas.microsoft.com/office/powerpoint/2010/main" val="336578509"/>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ctrTitle"/>
          </p:nvPr>
        </p:nvSpPr>
        <p:spPr>
          <a:xfrm>
            <a:off x="179512" y="188640"/>
            <a:ext cx="8786018" cy="5078313"/>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3600" b="0" dirty="0">
                <a:ln>
                  <a:solidFill>
                    <a:srgbClr val="000000"/>
                  </a:solidFill>
                </a:ln>
                <a:solidFill>
                  <a:srgbClr val="FFFFFF"/>
                </a:solidFill>
                <a:latin typeface="Arial Rounded MT Bold" pitchFamily="34" charset="0"/>
              </a:rPr>
              <a:t>Da kam die Frau näher, warf sich vor Jesus nieder und bat: »Herr, hilf mir!« Jesus wehrte ab: »Es ist nicht recht, den Kindern das Brot wegzunehmen und es den Hunden vorzuwerfen.« - »Das stimmt, Herr«, erwiderte sie, »aber immerhin fressen die Hunde die Brotkrumen, die vom Tisch ihrer Herren herunterfallen.«</a:t>
            </a:r>
          </a:p>
        </p:txBody>
      </p:sp>
      <p:sp>
        <p:nvSpPr>
          <p:cNvPr id="274435" name="Rectangle 3"/>
          <p:cNvSpPr>
            <a:spLocks noGrp="1" noChangeArrowheads="1"/>
          </p:cNvSpPr>
          <p:nvPr>
            <p:ph type="subTitle" idx="1"/>
          </p:nvPr>
        </p:nvSpPr>
        <p:spPr>
          <a:xfrm>
            <a:off x="3563888" y="5373216"/>
            <a:ext cx="5185271"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a:spAutoFit/>
          </a:bodyPr>
          <a:lstStyle/>
          <a:p>
            <a:pPr algn="r">
              <a:spcBef>
                <a:spcPct val="50000"/>
              </a:spcBef>
            </a:pPr>
            <a:r>
              <a:rPr lang="de-CH" sz="1800" kern="1200" dirty="0">
                <a:ln>
                  <a:solidFill>
                    <a:srgbClr val="000000"/>
                  </a:solidFill>
                </a:ln>
                <a:solidFill>
                  <a:srgbClr val="FFFFFF"/>
                </a:solidFill>
                <a:latin typeface="Arial Rounded MT Bold" pitchFamily="34" charset="0"/>
              </a:rPr>
              <a:t>Matthäus-Evangelium </a:t>
            </a:r>
            <a:r>
              <a:rPr lang="de-CH" sz="1800" kern="1200" dirty="0" smtClean="0">
                <a:ln>
                  <a:solidFill>
                    <a:srgbClr val="000000"/>
                  </a:solidFill>
                </a:ln>
                <a:solidFill>
                  <a:srgbClr val="FFFFFF"/>
                </a:solidFill>
                <a:latin typeface="Arial Rounded MT Bold" pitchFamily="34" charset="0"/>
              </a:rPr>
              <a:t>15,25-27</a:t>
            </a:r>
            <a:endParaRPr lang="de-CH" sz="1800" kern="1200" dirty="0">
              <a:ln>
                <a:solidFill>
                  <a:srgbClr val="000000"/>
                </a:solidFill>
              </a:ln>
              <a:solidFill>
                <a:srgbClr val="FFFFFF"/>
              </a:solidFill>
              <a:latin typeface="Arial Rounded MT Bold" pitchFamily="34" charset="0"/>
            </a:endParaRPr>
          </a:p>
        </p:txBody>
      </p:sp>
    </p:spTree>
    <p:extLst>
      <p:ext uri="{BB962C8B-B14F-4D97-AF65-F5344CB8AC3E}">
        <p14:creationId xmlns:p14="http://schemas.microsoft.com/office/powerpoint/2010/main" val="2366478259"/>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ctrTitle"/>
          </p:nvPr>
        </p:nvSpPr>
        <p:spPr>
          <a:xfrm>
            <a:off x="179512" y="188640"/>
            <a:ext cx="8786018" cy="3170099"/>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4000" b="0" dirty="0">
                <a:ln>
                  <a:solidFill>
                    <a:srgbClr val="000000"/>
                  </a:solidFill>
                </a:ln>
                <a:solidFill>
                  <a:srgbClr val="FFFFFF"/>
                </a:solidFill>
                <a:latin typeface="Arial Rounded MT Bold" pitchFamily="34" charset="0"/>
              </a:rPr>
              <a:t>Da sagte Jesus zu ihr: »Frau, dein Glaube ist gross! Was du willst, soll geschehen.« Von diesem Augenblick an war ihre Tochter gesund.</a:t>
            </a:r>
          </a:p>
        </p:txBody>
      </p:sp>
      <p:sp>
        <p:nvSpPr>
          <p:cNvPr id="274435" name="Rectangle 3"/>
          <p:cNvSpPr>
            <a:spLocks noGrp="1" noChangeArrowheads="1"/>
          </p:cNvSpPr>
          <p:nvPr>
            <p:ph type="subTitle" idx="1"/>
          </p:nvPr>
        </p:nvSpPr>
        <p:spPr>
          <a:xfrm>
            <a:off x="3419872" y="4005064"/>
            <a:ext cx="5185271"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a:spAutoFit/>
          </a:bodyPr>
          <a:lstStyle/>
          <a:p>
            <a:pPr algn="r">
              <a:spcBef>
                <a:spcPct val="50000"/>
              </a:spcBef>
            </a:pPr>
            <a:r>
              <a:rPr lang="de-CH" sz="1800" kern="1200" dirty="0">
                <a:ln>
                  <a:solidFill>
                    <a:srgbClr val="000000"/>
                  </a:solidFill>
                </a:ln>
                <a:solidFill>
                  <a:srgbClr val="FFFFFF"/>
                </a:solidFill>
                <a:latin typeface="Arial Rounded MT Bold" pitchFamily="34" charset="0"/>
              </a:rPr>
              <a:t>Matthäus-Evangelium </a:t>
            </a:r>
            <a:r>
              <a:rPr lang="de-CH" sz="1800" kern="1200" dirty="0" smtClean="0">
                <a:ln>
                  <a:solidFill>
                    <a:srgbClr val="000000"/>
                  </a:solidFill>
                </a:ln>
                <a:solidFill>
                  <a:srgbClr val="FFFFFF"/>
                </a:solidFill>
                <a:latin typeface="Arial Rounded MT Bold" pitchFamily="34" charset="0"/>
              </a:rPr>
              <a:t>15,28</a:t>
            </a:r>
            <a:endParaRPr lang="de-CH" sz="1800" kern="1200" dirty="0">
              <a:ln>
                <a:solidFill>
                  <a:srgbClr val="000000"/>
                </a:solidFill>
              </a:ln>
              <a:solidFill>
                <a:srgbClr val="FFFFFF"/>
              </a:solidFill>
              <a:latin typeface="Arial Rounded MT Bold" pitchFamily="34" charset="0"/>
            </a:endParaRPr>
          </a:p>
        </p:txBody>
      </p:sp>
    </p:spTree>
    <p:extLst>
      <p:ext uri="{BB962C8B-B14F-4D97-AF65-F5344CB8AC3E}">
        <p14:creationId xmlns:p14="http://schemas.microsoft.com/office/powerpoint/2010/main" val="1883139725"/>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Text Box 2"/>
          <p:cNvSpPr txBox="1">
            <a:spLocks noChangeArrowheads="1"/>
          </p:cNvSpPr>
          <p:nvPr/>
        </p:nvSpPr>
        <p:spPr bwMode="auto">
          <a:xfrm>
            <a:off x="1439863" y="1052513"/>
            <a:ext cx="7704137"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kumimoji="0" lang="de-CH" sz="4400" dirty="0">
                <a:ln>
                  <a:solidFill>
                    <a:schemeClr val="accent1"/>
                  </a:solidFill>
                </a:ln>
                <a:latin typeface="Arial Rounded MT Bold" pitchFamily="34" charset="0"/>
              </a:rPr>
              <a:t>I. Der begrenzte </a:t>
            </a:r>
            <a:r>
              <a:rPr kumimoji="0" lang="de-CH" sz="4400" dirty="0" smtClean="0">
                <a:ln>
                  <a:solidFill>
                    <a:schemeClr val="accent1"/>
                  </a:solidFill>
                </a:ln>
                <a:latin typeface="Arial Rounded MT Bold" pitchFamily="34" charset="0"/>
              </a:rPr>
              <a:t>Auftrag</a:t>
            </a:r>
            <a:br>
              <a:rPr kumimoji="0" lang="de-CH" sz="4400" dirty="0" smtClean="0">
                <a:ln>
                  <a:solidFill>
                    <a:schemeClr val="accent1"/>
                  </a:solidFill>
                </a:ln>
                <a:latin typeface="Arial Rounded MT Bold" pitchFamily="34" charset="0"/>
              </a:rPr>
            </a:br>
            <a:r>
              <a:rPr kumimoji="0" lang="de-CH" sz="4400" dirty="0" smtClean="0">
                <a:ln>
                  <a:solidFill>
                    <a:schemeClr val="accent1"/>
                  </a:solidFill>
                </a:ln>
                <a:latin typeface="Arial Rounded MT Bold" pitchFamily="34" charset="0"/>
              </a:rPr>
              <a:t>    von </a:t>
            </a:r>
            <a:r>
              <a:rPr kumimoji="0" lang="de-CH" sz="4400" dirty="0">
                <a:ln>
                  <a:solidFill>
                    <a:schemeClr val="accent1"/>
                  </a:solidFill>
                </a:ln>
                <a:latin typeface="Arial Rounded MT Bold" pitchFamily="34" charset="0"/>
              </a:rPr>
              <a:t>Jesus</a:t>
            </a:r>
          </a:p>
        </p:txBody>
      </p:sp>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7748" name="Picture 4" descr="Jesus in Syri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4" y="16958"/>
            <a:ext cx="6549351" cy="674136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ctrTitle"/>
          </p:nvPr>
        </p:nvSpPr>
        <p:spPr>
          <a:xfrm>
            <a:off x="2483768" y="402917"/>
            <a:ext cx="6481762" cy="3170099"/>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4000" b="0" dirty="0">
                <a:ln>
                  <a:solidFill>
                    <a:srgbClr val="000000"/>
                  </a:solidFill>
                </a:ln>
                <a:solidFill>
                  <a:srgbClr val="FFFFFF"/>
                </a:solidFill>
                <a:latin typeface="Arial Rounded MT Bold" pitchFamily="34" charset="0"/>
              </a:rPr>
              <a:t>„Herr, du Sohn Davids, hab Erbarmen mit mir! Meine Tochter wird von einem Dämon furchtbar gequält.“</a:t>
            </a:r>
            <a:r>
              <a:rPr lang="de-DE" sz="4000" b="0" dirty="0">
                <a:ln>
                  <a:solidFill>
                    <a:srgbClr val="000000"/>
                  </a:solidFill>
                </a:ln>
                <a:solidFill>
                  <a:srgbClr val="FFFFFF"/>
                </a:solidFill>
                <a:latin typeface="Arial Rounded MT Bold" pitchFamily="34" charset="0"/>
              </a:rPr>
              <a:t> </a:t>
            </a:r>
            <a:endParaRPr lang="de-CH" sz="4000" b="0" dirty="0">
              <a:ln>
                <a:solidFill>
                  <a:srgbClr val="000000"/>
                </a:solidFill>
              </a:ln>
              <a:solidFill>
                <a:srgbClr val="FFFFFF"/>
              </a:solidFill>
              <a:latin typeface="Arial Rounded MT Bold" pitchFamily="34" charset="0"/>
            </a:endParaRPr>
          </a:p>
        </p:txBody>
      </p:sp>
      <p:sp>
        <p:nvSpPr>
          <p:cNvPr id="274435" name="Rectangle 3"/>
          <p:cNvSpPr>
            <a:spLocks noGrp="1" noChangeArrowheads="1"/>
          </p:cNvSpPr>
          <p:nvPr>
            <p:ph type="subTitle" idx="1"/>
          </p:nvPr>
        </p:nvSpPr>
        <p:spPr>
          <a:xfrm>
            <a:off x="3635896" y="3573016"/>
            <a:ext cx="5185271"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a:spAutoFit/>
          </a:bodyPr>
          <a:lstStyle/>
          <a:p>
            <a:pPr algn="r">
              <a:spcBef>
                <a:spcPct val="50000"/>
              </a:spcBef>
            </a:pPr>
            <a:r>
              <a:rPr lang="de-CH" sz="1800" kern="1200" dirty="0">
                <a:ln>
                  <a:solidFill>
                    <a:srgbClr val="000000"/>
                  </a:solidFill>
                </a:ln>
                <a:solidFill>
                  <a:srgbClr val="FFFFFF"/>
                </a:solidFill>
                <a:latin typeface="Arial Rounded MT Bold" pitchFamily="34" charset="0"/>
              </a:rPr>
              <a:t>Matthäus-Evangelium 15,22</a:t>
            </a:r>
          </a:p>
        </p:txBody>
      </p:sp>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ctrTitle"/>
          </p:nvPr>
        </p:nvSpPr>
        <p:spPr>
          <a:xfrm>
            <a:off x="251520" y="402917"/>
            <a:ext cx="8714010" cy="769441"/>
          </a:xfrm>
          <a:noFill/>
          <a:ln>
            <a:noFill/>
          </a:ln>
          <a:effectLst>
            <a:outerShdw dist="35921" dir="2700000" algn="ctr" rotWithShape="0">
              <a:srgbClr val="000066"/>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vert="horz" wrap="square" lIns="91440" tIns="45720" rIns="91440" bIns="45720" numCol="1" anchor="t" anchorCtr="0" compatLnSpc="1">
            <a:prstTxWarp prst="textNoShape">
              <a:avLst/>
            </a:prstTxWarp>
            <a:spAutoFit/>
          </a:bodyPr>
          <a:lstStyle/>
          <a:p>
            <a:pPr>
              <a:lnSpc>
                <a:spcPct val="100000"/>
              </a:lnSpc>
              <a:spcBef>
                <a:spcPct val="50000"/>
              </a:spcBef>
            </a:pPr>
            <a:r>
              <a:rPr lang="de-CH" sz="4400" b="0" dirty="0">
                <a:ln>
                  <a:solidFill>
                    <a:srgbClr val="000000"/>
                  </a:solidFill>
                </a:ln>
                <a:solidFill>
                  <a:srgbClr val="FFFFFF"/>
                </a:solidFill>
                <a:latin typeface="Arial Rounded MT Bold" pitchFamily="34" charset="0"/>
              </a:rPr>
              <a:t>„Jesus gab ihr keine Antwort.“</a:t>
            </a:r>
          </a:p>
        </p:txBody>
      </p:sp>
      <p:sp>
        <p:nvSpPr>
          <p:cNvPr id="274435" name="Rectangle 3"/>
          <p:cNvSpPr>
            <a:spLocks noGrp="1" noChangeArrowheads="1"/>
          </p:cNvSpPr>
          <p:nvPr>
            <p:ph type="subTitle" idx="1"/>
          </p:nvPr>
        </p:nvSpPr>
        <p:spPr>
          <a:xfrm>
            <a:off x="3635896" y="2060848"/>
            <a:ext cx="5185271" cy="369972"/>
          </a:xfr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a:spAutoFit/>
          </a:bodyPr>
          <a:lstStyle/>
          <a:p>
            <a:pPr algn="r">
              <a:spcBef>
                <a:spcPct val="50000"/>
              </a:spcBef>
            </a:pPr>
            <a:r>
              <a:rPr lang="de-CH" sz="1800" kern="1200" dirty="0">
                <a:ln>
                  <a:solidFill>
                    <a:srgbClr val="000000"/>
                  </a:solidFill>
                </a:ln>
                <a:solidFill>
                  <a:srgbClr val="FFFFFF"/>
                </a:solidFill>
                <a:latin typeface="Arial Rounded MT Bold" pitchFamily="34" charset="0"/>
              </a:rPr>
              <a:t>Matthäus-Evangelium </a:t>
            </a:r>
            <a:r>
              <a:rPr lang="de-CH" sz="1800" kern="1200" dirty="0" smtClean="0">
                <a:ln>
                  <a:solidFill>
                    <a:srgbClr val="000000"/>
                  </a:solidFill>
                </a:ln>
                <a:solidFill>
                  <a:srgbClr val="FFFFFF"/>
                </a:solidFill>
                <a:latin typeface="Arial Rounded MT Bold" pitchFamily="34" charset="0"/>
              </a:rPr>
              <a:t>15,23</a:t>
            </a:r>
            <a:endParaRPr lang="de-CH" sz="1800" kern="1200" dirty="0">
              <a:ln>
                <a:solidFill>
                  <a:srgbClr val="000000"/>
                </a:solidFill>
              </a:ln>
              <a:solidFill>
                <a:srgbClr val="FFFFFF"/>
              </a:solidFill>
              <a:latin typeface="Arial Rounded MT Bold" pitchFamily="34" charset="0"/>
            </a:endParaRPr>
          </a:p>
        </p:txBody>
      </p:sp>
    </p:spTree>
    <p:extLst>
      <p:ext uri="{BB962C8B-B14F-4D97-AF65-F5344CB8AC3E}">
        <p14:creationId xmlns:p14="http://schemas.microsoft.com/office/powerpoint/2010/main" val="2471926806"/>
      </p:ext>
    </p:extLst>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Generic">
  <a:themeElements>
    <a:clrScheme name="Generic 1">
      <a:dk1>
        <a:srgbClr val="800000"/>
      </a:dk1>
      <a:lt1>
        <a:srgbClr val="FFFFFF"/>
      </a:lt1>
      <a:dk2>
        <a:srgbClr val="000000"/>
      </a:dk2>
      <a:lt2>
        <a:srgbClr val="FFFFCC"/>
      </a:lt2>
      <a:accent1>
        <a:srgbClr val="000000"/>
      </a:accent1>
      <a:accent2>
        <a:srgbClr val="0033CC"/>
      </a:accent2>
      <a:accent3>
        <a:srgbClr val="AAAAAA"/>
      </a:accent3>
      <a:accent4>
        <a:srgbClr val="DADADA"/>
      </a:accent4>
      <a:accent5>
        <a:srgbClr val="AAAAAA"/>
      </a:accent5>
      <a:accent6>
        <a:srgbClr val="002DB9"/>
      </a:accent6>
      <a:hlink>
        <a:srgbClr val="800000"/>
      </a:hlink>
      <a:folHlink>
        <a:srgbClr val="660066"/>
      </a:folHlink>
    </a:clrScheme>
    <a:fontScheme name="Generic">
      <a:majorFont>
        <a:latin typeface="Arial Narrow"/>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square" lIns="91440" tIns="45720" rIns="91440" bIns="45720" numCol="1" anchor="t" anchorCtr="1"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de-CH"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square" lIns="91440" tIns="45720" rIns="91440" bIns="45720" numCol="1" anchor="t" anchorCtr="1"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de-CH"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Generic 1">
        <a:dk1>
          <a:srgbClr val="800000"/>
        </a:dk1>
        <a:lt1>
          <a:srgbClr val="FFFFFF"/>
        </a:lt1>
        <a:dk2>
          <a:srgbClr val="000000"/>
        </a:dk2>
        <a:lt2>
          <a:srgbClr val="FFFFCC"/>
        </a:lt2>
        <a:accent1>
          <a:srgbClr val="000000"/>
        </a:accent1>
        <a:accent2>
          <a:srgbClr val="0033CC"/>
        </a:accent2>
        <a:accent3>
          <a:srgbClr val="AAAAAA"/>
        </a:accent3>
        <a:accent4>
          <a:srgbClr val="DADADA"/>
        </a:accent4>
        <a:accent5>
          <a:srgbClr val="AAAAAA"/>
        </a:accent5>
        <a:accent6>
          <a:srgbClr val="002DB9"/>
        </a:accent6>
        <a:hlink>
          <a:srgbClr val="800000"/>
        </a:hlink>
        <a:folHlink>
          <a:srgbClr val="660066"/>
        </a:folHlink>
      </a:clrScheme>
      <a:clrMap bg1="dk2" tx1="lt1" bg2="dk1" tx2="lt2" accent1="accent1" accent2="accent2" accent3="accent3" accent4="accent4" accent5="accent5" accent6="accent6" hlink="hlink" folHlink="folHlink"/>
    </a:extraClrScheme>
    <a:extraClrScheme>
      <a:clrScheme name="Generic 2">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CC66"/>
        </a:folHlink>
      </a:clrScheme>
      <a:clrMap bg1="lt1" tx1="dk1" bg2="lt2" tx2="dk2" accent1="accent1" accent2="accent2" accent3="accent3" accent4="accent4" accent5="accent5" accent6="accent6" hlink="hlink" folHlink="folHlink"/>
    </a:extraClrScheme>
    <a:extraClrScheme>
      <a:clrScheme name="Generic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eneric 1">
    <a:dk1>
      <a:srgbClr val="800000"/>
    </a:dk1>
    <a:lt1>
      <a:srgbClr val="FFFFFF"/>
    </a:lt1>
    <a:dk2>
      <a:srgbClr val="000000"/>
    </a:dk2>
    <a:lt2>
      <a:srgbClr val="FFFFCC"/>
    </a:lt2>
    <a:accent1>
      <a:srgbClr val="000000"/>
    </a:accent1>
    <a:accent2>
      <a:srgbClr val="0033CC"/>
    </a:accent2>
    <a:accent3>
      <a:srgbClr val="AAAAAA"/>
    </a:accent3>
    <a:accent4>
      <a:srgbClr val="DADADA"/>
    </a:accent4>
    <a:accent5>
      <a:srgbClr val="AAAAAA"/>
    </a:accent5>
    <a:accent6>
      <a:srgbClr val="002DB9"/>
    </a:accent6>
    <a:hlink>
      <a:srgbClr val="800000"/>
    </a:hlink>
    <a:folHlink>
      <a:srgbClr val="660066"/>
    </a:folHlink>
  </a:clrScheme>
</a:themeOverride>
</file>

<file path=docProps/app.xml><?xml version="1.0" encoding="utf-8"?>
<Properties xmlns="http://schemas.openxmlformats.org/officeDocument/2006/extended-properties" xmlns:vt="http://schemas.openxmlformats.org/officeDocument/2006/docPropsVTypes">
  <Template/>
  <TotalTime>0</TotalTime>
  <Words>570</Words>
  <Application>Microsoft Office PowerPoint</Application>
  <PresentationFormat>Bildschirmpräsentation (4:3)</PresentationFormat>
  <Paragraphs>52</Paragraphs>
  <Slides>30</Slides>
  <Notes>0</Notes>
  <HiddenSlides>0</HiddenSlides>
  <MMClips>0</MMClips>
  <ScaleCrop>false</ScaleCrop>
  <HeadingPairs>
    <vt:vector size="4" baseType="variant">
      <vt:variant>
        <vt:lpstr>Design</vt:lpstr>
      </vt:variant>
      <vt:variant>
        <vt:i4>1</vt:i4>
      </vt:variant>
      <vt:variant>
        <vt:lpstr>Folientitel</vt:lpstr>
      </vt:variant>
      <vt:variant>
        <vt:i4>30</vt:i4>
      </vt:variant>
    </vt:vector>
  </HeadingPairs>
  <TitlesOfParts>
    <vt:vector size="31" baseType="lpstr">
      <vt:lpstr>Generic</vt:lpstr>
      <vt:lpstr>PowerPoint-Präsentation</vt:lpstr>
      <vt:lpstr>Jesus machte sich wieder auf den Weg und zog sich in das Gebiet von Tyrus und Sidon zurück. Da kam eine kanaanäische Frau aus jener Gegend und rief: »Herr, du Sohn Davids, hab Erbarmen mit mir! Meine Tochter wird von einem Dämon furchtbar gequält.«</vt:lpstr>
      <vt:lpstr>Aber Jesus gab ihr keine Antwort. Schliesslich drängten ihn seine Jünger: »Erfüll ihr doch die Bitte, sie hört ja nicht auf, hinter uns herzuschreien!« Er aber entgegnete: »Ich bin nur zu den verlorenen Schafen des Volkes Israel gesandt.«</vt:lpstr>
      <vt:lpstr>Da kam die Frau näher, warf sich vor Jesus nieder und bat: »Herr, hilf mir!« Jesus wehrte ab: »Es ist nicht recht, den Kindern das Brot wegzunehmen und es den Hunden vorzuwerfen.« - »Das stimmt, Herr«, erwiderte sie, »aber immerhin fressen die Hunde die Brotkrumen, die vom Tisch ihrer Herren herunterfallen.«</vt:lpstr>
      <vt:lpstr>Da sagte Jesus zu ihr: »Frau, dein Glaube ist gross! Was du willst, soll geschehen.« Von diesem Augenblick an war ihre Tochter gesund.</vt:lpstr>
      <vt:lpstr>PowerPoint-Präsentation</vt:lpstr>
      <vt:lpstr>PowerPoint-Präsentation</vt:lpstr>
      <vt:lpstr>„Herr, du Sohn Davids, hab Erbarmen mit mir! Meine Tochter wird von einem Dämon furchtbar gequält.“ </vt:lpstr>
      <vt:lpstr>„Jesus gab ihr keine Antwort.“</vt:lpstr>
      <vt:lpstr>„Jesus, erfüll ihr doch die Bitte, sie hört ja nicht auf, hinter uns herzuschreien!“</vt:lpstr>
      <vt:lpstr>„Ich bin nur zu den verlorenen Schafen des Volkes Israel gesandt.“</vt:lpstr>
      <vt:lpstr>»Herr, hilf mir!«</vt:lpstr>
      <vt:lpstr>„Es ist nicht recht, den Kindern das Brot wegzunehmen und es den Hunden vorzuwerfen.“ </vt:lpstr>
      <vt:lpstr>„Setzt euren Fuss nicht auf heidnisches Gebiet und betretet keine samaritanische Stadt, sondern geht zu den verlorenen Schafen des Volkes Israel.“</vt:lpstr>
      <vt:lpstr>PowerPoint-Präsentation</vt:lpstr>
      <vt:lpstr>„Das stimmt Herr, aber immerhin fressen die Hunde die Brotkrumen, die vom Tisch ihrer Herren herunterfallen.“ </vt:lpstr>
      <vt:lpstr>»Lass mich los; es wird schon Tag!«</vt:lpstr>
      <vt:lpstr>»Ich lasse dich nicht los, bevor du mich segnest!«</vt:lpstr>
      <vt:lpstr>1. Sie anerkennt Jesus</vt:lpstr>
      <vt:lpstr>PowerPoint-Präsentation</vt:lpstr>
      <vt:lpstr>Das ganze Volk und sogar die Zolleinnehmer, gaben Gott in seinem Urteil Recht.</vt:lpstr>
      <vt:lpstr>PowerPoint-Präsentation</vt:lpstr>
      <vt:lpstr>„Immerhin fressen die Hunde die Brotkrumen, die vom Tisch ihrer Herren herunterfallen.“</vt:lpstr>
      <vt:lpstr>„Frau, dein Glaube ist gross! Was du willst, soll geschehen.“ Von diesem Augenblick an war ihre Tochter gesund.</vt:lpstr>
      <vt:lpstr>„Wahrhaftig jetzt wird mir erst richtig klar, dass Gott keine Unterschiede zwischen den Menschen macht! Er fragt nicht danach, zu welchem Volk jemand gehört, sondern nimmt jeden an, der Ehrfurcht vor ihm hat und tut, was gut und richtig ist.“</vt:lpstr>
      <vt:lpstr>Denn jeder, der den Namen des Herrn anruft, wird gerettet werden.</vt:lpstr>
      <vt:lpstr>PowerPoint-Präsentation</vt:lpstr>
      <vt:lpstr>«Geht zu allen Völkern und macht die Menschen zu meinen Jüngern; tauft sie auf den Namen des Vaters, des Sohnes und des Heiligen Geistes.»</vt:lpstr>
      <vt:lpstr>«Denn er will, dass alle Menschen gerettet werden und dass sie die Wahrheit erkennen.»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Gnade, die Grenzen sprengt - Folien</dc:title>
  <dc:creator>Jürg Birnstiel</dc:creator>
  <cp:lastModifiedBy>Me</cp:lastModifiedBy>
  <cp:revision>191</cp:revision>
  <cp:lastPrinted>1601-01-01T00:00:00Z</cp:lastPrinted>
  <dcterms:created xsi:type="dcterms:W3CDTF">2005-01-19T18:38:25Z</dcterms:created>
  <dcterms:modified xsi:type="dcterms:W3CDTF">2013-03-05T19:38:07Z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TC010721321031</vt:lpwstr>
  </property>
</Properties>
</file>