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8"/>
  </p:notesMasterIdLst>
  <p:sldIdLst>
    <p:sldId id="256" r:id="rId3"/>
    <p:sldId id="1119" r:id="rId4"/>
    <p:sldId id="1108" r:id="rId5"/>
    <p:sldId id="1109" r:id="rId6"/>
    <p:sldId id="1085" r:id="rId7"/>
    <p:sldId id="1091" r:id="rId8"/>
    <p:sldId id="1092" r:id="rId9"/>
    <p:sldId id="1093" r:id="rId10"/>
    <p:sldId id="1094" r:id="rId11"/>
    <p:sldId id="1095" r:id="rId12"/>
    <p:sldId id="1096" r:id="rId13"/>
    <p:sldId id="1097" r:id="rId14"/>
    <p:sldId id="430" r:id="rId15"/>
    <p:sldId id="1052" r:id="rId16"/>
    <p:sldId id="992" r:id="rId17"/>
    <p:sldId id="998" r:id="rId18"/>
    <p:sldId id="1098" r:id="rId19"/>
    <p:sldId id="1053" r:id="rId20"/>
    <p:sldId id="1054" r:id="rId21"/>
    <p:sldId id="1099" r:id="rId22"/>
    <p:sldId id="1100" r:id="rId23"/>
    <p:sldId id="1101" r:id="rId24"/>
    <p:sldId id="1102" r:id="rId25"/>
    <p:sldId id="1103" r:id="rId26"/>
    <p:sldId id="1118" r:id="rId27"/>
    <p:sldId id="1044" r:id="rId28"/>
    <p:sldId id="1104" r:id="rId29"/>
    <p:sldId id="1105" r:id="rId30"/>
    <p:sldId id="1106" r:id="rId31"/>
    <p:sldId id="1107" r:id="rId32"/>
    <p:sldId id="1055" r:id="rId33"/>
    <p:sldId id="1057" r:id="rId34"/>
    <p:sldId id="263" r:id="rId35"/>
    <p:sldId id="1090" r:id="rId36"/>
    <p:sldId id="325" r:id="rId37"/>
  </p:sldIdLst>
  <p:sldSz cx="9144000" cy="6858000" type="screen4x3"/>
  <p:notesSz cx="6858000" cy="9144000"/>
  <p:defaultTextStyle>
    <a:defPPr>
      <a:defRPr lang="de-CH"/>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0000"/>
    <a:srgbClr val="FFFFFF"/>
    <a:srgbClr val="FFFF00"/>
    <a:srgbClr val="FFCC00"/>
    <a:srgbClr val="A50021"/>
    <a:srgbClr val="CC99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4" autoAdjust="0"/>
    <p:restoredTop sz="90221" autoAdjust="0"/>
  </p:normalViewPr>
  <p:slideViewPr>
    <p:cSldViewPr>
      <p:cViewPr varScale="1">
        <p:scale>
          <a:sx n="80" d="100"/>
          <a:sy n="80" d="100"/>
        </p:scale>
        <p:origin x="-12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416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416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6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6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416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5417E24-EFCE-4FE0-866C-4D3BC8AAC39B}" type="slidenum">
              <a:rPr lang="de-DE"/>
              <a:pPr/>
              <a:t>‹Nr.›</a:t>
            </a:fld>
            <a:endParaRPr lang="de-DE"/>
          </a:p>
        </p:txBody>
      </p:sp>
    </p:spTree>
    <p:extLst>
      <p:ext uri="{BB962C8B-B14F-4D97-AF65-F5344CB8AC3E}">
        <p14:creationId xmlns:p14="http://schemas.microsoft.com/office/powerpoint/2010/main" val="410237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defRPr sz="4400"/>
            </a:lvl1pPr>
          </a:lstStyle>
          <a:p>
            <a:pPr lvl="0"/>
            <a:r>
              <a:rPr lang="de-CH" noProof="0" smtClean="0"/>
              <a:t>Titelmasterformat durch Klicken bearbeiten</a:t>
            </a:r>
          </a:p>
        </p:txBody>
      </p:sp>
      <p:sp>
        <p:nvSpPr>
          <p:cNvPr id="3075" name="Rectangle 3"/>
          <p:cNvSpPr>
            <a:spLocks noGrp="1" noChangeArrowheads="1"/>
          </p:cNvSpPr>
          <p:nvPr>
            <p:ph type="subTitle" idx="1"/>
          </p:nvPr>
        </p:nvSpPr>
        <p:spPr>
          <a:xfrm>
            <a:off x="1143000" y="4419600"/>
            <a:ext cx="6858000" cy="1601788"/>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pPr lvl="0"/>
            <a:r>
              <a:rPr lang="de-CH" noProof="0" smtClean="0"/>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8DABC290-4BD1-48CA-B358-0CE7CA3B0D7A}" type="slidenum">
              <a:rPr lang="de-CH"/>
              <a:pPr/>
              <a:t>‹Nr.›</a:t>
            </a:fld>
            <a:endParaRPr lang="de-CH"/>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AAB8BA0E-9342-4B47-AE72-148DE868B089}" type="slidenum">
              <a:rPr lang="de-CH"/>
              <a:pPr/>
              <a:t>‹Nr.›</a:t>
            </a:fld>
            <a:endParaRPr lang="de-CH"/>
          </a:p>
        </p:txBody>
      </p:sp>
    </p:spTree>
    <p:extLst>
      <p:ext uri="{BB962C8B-B14F-4D97-AF65-F5344CB8AC3E}">
        <p14:creationId xmlns:p14="http://schemas.microsoft.com/office/powerpoint/2010/main" val="1907739540"/>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27ABD887-77DB-4DCB-B0B4-3FC857FEAADE}" type="slidenum">
              <a:rPr lang="de-CH"/>
              <a:pPr/>
              <a:t>‹Nr.›</a:t>
            </a:fld>
            <a:endParaRPr lang="de-CH"/>
          </a:p>
        </p:txBody>
      </p:sp>
    </p:spTree>
    <p:extLst>
      <p:ext uri="{BB962C8B-B14F-4D97-AF65-F5344CB8AC3E}">
        <p14:creationId xmlns:p14="http://schemas.microsoft.com/office/powerpoint/2010/main" val="3372830770"/>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7538" name="Rectangle 2"/>
          <p:cNvSpPr>
            <a:spLocks noGrp="1" noChangeArrowheads="1"/>
          </p:cNvSpPr>
          <p:nvPr>
            <p:ph type="ctrTitle"/>
          </p:nvPr>
        </p:nvSpPr>
        <p:spPr>
          <a:xfrm>
            <a:off x="1219200" y="2133600"/>
            <a:ext cx="6705600" cy="1905000"/>
          </a:xfrm>
        </p:spPr>
        <p:txBody>
          <a:bodyPr/>
          <a:lstStyle>
            <a:lvl1pPr algn="ctr">
              <a:defRPr sz="4400"/>
            </a:lvl1pPr>
          </a:lstStyle>
          <a:p>
            <a:pPr lvl="0"/>
            <a:r>
              <a:rPr lang="de-CH" noProof="0" smtClean="0"/>
              <a:t>Titelmasterformat durch Klicken bearbeiten</a:t>
            </a:r>
          </a:p>
        </p:txBody>
      </p:sp>
      <p:sp>
        <p:nvSpPr>
          <p:cNvPr id="577539" name="Rectangle 3"/>
          <p:cNvSpPr>
            <a:spLocks noGrp="1" noChangeArrowheads="1"/>
          </p:cNvSpPr>
          <p:nvPr>
            <p:ph type="subTitle" idx="1"/>
          </p:nvPr>
        </p:nvSpPr>
        <p:spPr>
          <a:xfrm>
            <a:off x="1143000" y="4419600"/>
            <a:ext cx="6858000" cy="685800"/>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pPr lvl="0"/>
            <a:r>
              <a:rPr lang="de-CH" noProof="0" smtClean="0"/>
              <a:t>Formatvorlage des Untertitelmasters durch Klicken bearbeiten</a:t>
            </a:r>
          </a:p>
        </p:txBody>
      </p:sp>
      <p:sp>
        <p:nvSpPr>
          <p:cNvPr id="577540" name="Rectangle 4"/>
          <p:cNvSpPr>
            <a:spLocks noGrp="1" noChangeArrowheads="1"/>
          </p:cNvSpPr>
          <p:nvPr>
            <p:ph type="dt" sz="half" idx="2"/>
          </p:nvPr>
        </p:nvSpPr>
        <p:spPr>
          <a:xfrm>
            <a:off x="228600" y="6248400"/>
            <a:ext cx="1905000" cy="457200"/>
          </a:xfrm>
          <a:effectLst>
            <a:outerShdw dist="35921" dir="2700000" algn="ctr" rotWithShape="0">
              <a:srgbClr val="000000"/>
            </a:outerShdw>
          </a:effectLst>
        </p:spPr>
        <p:txBody>
          <a:bodyPr/>
          <a:lstStyle>
            <a:lvl1pPr>
              <a:defRPr>
                <a:solidFill>
                  <a:srgbClr val="FFFFFF"/>
                </a:solidFill>
                <a:latin typeface="+mj-lt"/>
              </a:defRPr>
            </a:lvl1pPr>
          </a:lstStyle>
          <a:p>
            <a:endParaRPr lang="de-CH"/>
          </a:p>
        </p:txBody>
      </p:sp>
      <p:sp>
        <p:nvSpPr>
          <p:cNvPr id="577541" name="Rectangle 5"/>
          <p:cNvSpPr>
            <a:spLocks noGrp="1" noChangeArrowheads="1"/>
          </p:cNvSpPr>
          <p:nvPr>
            <p:ph type="ftr" sz="quarter" idx="3"/>
          </p:nvPr>
        </p:nvSpPr>
        <p:spPr>
          <a:xfrm>
            <a:off x="2362200" y="6248400"/>
            <a:ext cx="4343400" cy="457200"/>
          </a:xfrm>
          <a:effectLst>
            <a:outerShdw dist="35921" dir="2700000" algn="ctr" rotWithShape="0">
              <a:srgbClr val="000000"/>
            </a:outerShdw>
          </a:effectLst>
        </p:spPr>
        <p:txBody>
          <a:bodyPr/>
          <a:lstStyle>
            <a:lvl1pPr>
              <a:defRPr>
                <a:solidFill>
                  <a:srgbClr val="FFFFFF"/>
                </a:solidFill>
              </a:defRPr>
            </a:lvl1pPr>
          </a:lstStyle>
          <a:p>
            <a:endParaRPr lang="de-CH"/>
          </a:p>
        </p:txBody>
      </p:sp>
      <p:sp>
        <p:nvSpPr>
          <p:cNvPr id="577542" name="Rectangle 6"/>
          <p:cNvSpPr>
            <a:spLocks noGrp="1" noChangeArrowheads="1"/>
          </p:cNvSpPr>
          <p:nvPr>
            <p:ph type="sldNum" sz="quarter" idx="4"/>
          </p:nvPr>
        </p:nvSpPr>
        <p:spPr>
          <a:xfrm>
            <a:off x="7010400" y="6248400"/>
            <a:ext cx="1905000" cy="457200"/>
          </a:xfrm>
          <a:effectLst>
            <a:outerShdw dist="35921" dir="2700000" algn="ctr" rotWithShape="0">
              <a:srgbClr val="000000"/>
            </a:outerShdw>
          </a:effectLst>
        </p:spPr>
        <p:txBody>
          <a:bodyPr/>
          <a:lstStyle>
            <a:lvl1pPr>
              <a:defRPr>
                <a:solidFill>
                  <a:srgbClr val="FFFFFF"/>
                </a:solidFill>
              </a:defRPr>
            </a:lvl1pPr>
          </a:lstStyle>
          <a:p>
            <a:fld id="{71C9BE2C-7AA1-43DD-9937-CAA7CB9FD330}" type="slidenum">
              <a:rPr lang="de-CH"/>
              <a:pPr/>
              <a:t>‹Nr.›</a:t>
            </a:fld>
            <a:endParaRPr lang="de-CH"/>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782D450A-E93F-4F8D-8CDD-945B79A1828E}" type="slidenum">
              <a:rPr lang="de-CH"/>
              <a:pPr/>
              <a:t>‹Nr.›</a:t>
            </a:fld>
            <a:endParaRPr lang="de-CH"/>
          </a:p>
        </p:txBody>
      </p:sp>
    </p:spTree>
    <p:extLst>
      <p:ext uri="{BB962C8B-B14F-4D97-AF65-F5344CB8AC3E}">
        <p14:creationId xmlns:p14="http://schemas.microsoft.com/office/powerpoint/2010/main" val="1189619399"/>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A9197344-1741-40BE-9F7C-F94AEEDD4F77}" type="slidenum">
              <a:rPr lang="de-CH"/>
              <a:pPr/>
              <a:t>‹Nr.›</a:t>
            </a:fld>
            <a:endParaRPr lang="de-CH"/>
          </a:p>
        </p:txBody>
      </p:sp>
    </p:spTree>
    <p:extLst>
      <p:ext uri="{BB962C8B-B14F-4D97-AF65-F5344CB8AC3E}">
        <p14:creationId xmlns:p14="http://schemas.microsoft.com/office/powerpoint/2010/main" val="292558619"/>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8AC71F37-22EC-47C9-88C6-5438275D2A56}" type="slidenum">
              <a:rPr lang="de-CH"/>
              <a:pPr/>
              <a:t>‹Nr.›</a:t>
            </a:fld>
            <a:endParaRPr lang="de-CH"/>
          </a:p>
        </p:txBody>
      </p:sp>
    </p:spTree>
    <p:extLst>
      <p:ext uri="{BB962C8B-B14F-4D97-AF65-F5344CB8AC3E}">
        <p14:creationId xmlns:p14="http://schemas.microsoft.com/office/powerpoint/2010/main" val="3665156694"/>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6A577CAE-81EA-4849-A39C-E076621B6DFA}" type="slidenum">
              <a:rPr lang="de-CH"/>
              <a:pPr/>
              <a:t>‹Nr.›</a:t>
            </a:fld>
            <a:endParaRPr lang="de-CH"/>
          </a:p>
        </p:txBody>
      </p:sp>
    </p:spTree>
    <p:extLst>
      <p:ext uri="{BB962C8B-B14F-4D97-AF65-F5344CB8AC3E}">
        <p14:creationId xmlns:p14="http://schemas.microsoft.com/office/powerpoint/2010/main" val="1622275897"/>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A49F4ED-98C5-4E21-8A9B-DE4B4F02502A}" type="slidenum">
              <a:rPr lang="de-CH"/>
              <a:pPr/>
              <a:t>‹Nr.›</a:t>
            </a:fld>
            <a:endParaRPr lang="de-CH"/>
          </a:p>
        </p:txBody>
      </p:sp>
    </p:spTree>
    <p:extLst>
      <p:ext uri="{BB962C8B-B14F-4D97-AF65-F5344CB8AC3E}">
        <p14:creationId xmlns:p14="http://schemas.microsoft.com/office/powerpoint/2010/main" val="980556329"/>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AD4BACE9-304F-4BBD-9AC8-B9F5A4C11749}" type="slidenum">
              <a:rPr lang="de-CH"/>
              <a:pPr/>
              <a:t>‹Nr.›</a:t>
            </a:fld>
            <a:endParaRPr lang="de-CH"/>
          </a:p>
        </p:txBody>
      </p:sp>
    </p:spTree>
    <p:extLst>
      <p:ext uri="{BB962C8B-B14F-4D97-AF65-F5344CB8AC3E}">
        <p14:creationId xmlns:p14="http://schemas.microsoft.com/office/powerpoint/2010/main" val="1771248370"/>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E49F8954-2E5F-470B-910F-0DB382401918}" type="slidenum">
              <a:rPr lang="de-CH"/>
              <a:pPr/>
              <a:t>‹Nr.›</a:t>
            </a:fld>
            <a:endParaRPr lang="de-CH"/>
          </a:p>
        </p:txBody>
      </p:sp>
    </p:spTree>
    <p:extLst>
      <p:ext uri="{BB962C8B-B14F-4D97-AF65-F5344CB8AC3E}">
        <p14:creationId xmlns:p14="http://schemas.microsoft.com/office/powerpoint/2010/main" val="3033796206"/>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81744D8B-EB32-470B-863B-A3EB43D47B13}" type="slidenum">
              <a:rPr lang="de-CH"/>
              <a:pPr/>
              <a:t>‹Nr.›</a:t>
            </a:fld>
            <a:endParaRPr lang="de-CH"/>
          </a:p>
        </p:txBody>
      </p:sp>
    </p:spTree>
    <p:extLst>
      <p:ext uri="{BB962C8B-B14F-4D97-AF65-F5344CB8AC3E}">
        <p14:creationId xmlns:p14="http://schemas.microsoft.com/office/powerpoint/2010/main" val="2879766916"/>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B5BFBAB2-F8FE-4B99-8FB6-48E7223F1A51}" type="slidenum">
              <a:rPr lang="de-CH"/>
              <a:pPr/>
              <a:t>‹Nr.›</a:t>
            </a:fld>
            <a:endParaRPr lang="de-CH"/>
          </a:p>
        </p:txBody>
      </p:sp>
    </p:spTree>
    <p:extLst>
      <p:ext uri="{BB962C8B-B14F-4D97-AF65-F5344CB8AC3E}">
        <p14:creationId xmlns:p14="http://schemas.microsoft.com/office/powerpoint/2010/main" val="4042249447"/>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2CF61DBC-EC69-499F-886C-0EF50C3835B6}" type="slidenum">
              <a:rPr lang="de-CH"/>
              <a:pPr/>
              <a:t>‹Nr.›</a:t>
            </a:fld>
            <a:endParaRPr lang="de-CH"/>
          </a:p>
        </p:txBody>
      </p:sp>
    </p:spTree>
    <p:extLst>
      <p:ext uri="{BB962C8B-B14F-4D97-AF65-F5344CB8AC3E}">
        <p14:creationId xmlns:p14="http://schemas.microsoft.com/office/powerpoint/2010/main" val="143876824"/>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B8598580-20FD-48A5-8F8E-29538CCE230A}" type="slidenum">
              <a:rPr lang="de-CH"/>
              <a:pPr/>
              <a:t>‹Nr.›</a:t>
            </a:fld>
            <a:endParaRPr lang="de-CH"/>
          </a:p>
        </p:txBody>
      </p:sp>
    </p:spTree>
    <p:extLst>
      <p:ext uri="{BB962C8B-B14F-4D97-AF65-F5344CB8AC3E}">
        <p14:creationId xmlns:p14="http://schemas.microsoft.com/office/powerpoint/2010/main" val="31560492"/>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1CE35C9F-B07A-4B1A-BBCE-6CBBABC50EE5}" type="slidenum">
              <a:rPr lang="de-CH"/>
              <a:pPr/>
              <a:t>‹Nr.›</a:t>
            </a:fld>
            <a:endParaRPr lang="de-CH"/>
          </a:p>
        </p:txBody>
      </p:sp>
    </p:spTree>
    <p:extLst>
      <p:ext uri="{BB962C8B-B14F-4D97-AF65-F5344CB8AC3E}">
        <p14:creationId xmlns:p14="http://schemas.microsoft.com/office/powerpoint/2010/main" val="159187747"/>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ACEA457D-64AE-48B6-B800-6D959428D4F7}" type="slidenum">
              <a:rPr lang="de-CH"/>
              <a:pPr/>
              <a:t>‹Nr.›</a:t>
            </a:fld>
            <a:endParaRPr lang="de-CH"/>
          </a:p>
        </p:txBody>
      </p:sp>
    </p:spTree>
    <p:extLst>
      <p:ext uri="{BB962C8B-B14F-4D97-AF65-F5344CB8AC3E}">
        <p14:creationId xmlns:p14="http://schemas.microsoft.com/office/powerpoint/2010/main" val="1730212243"/>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070EA56B-699D-47DF-BEDD-EEE68482FC37}" type="slidenum">
              <a:rPr lang="de-CH"/>
              <a:pPr/>
              <a:t>‹Nr.›</a:t>
            </a:fld>
            <a:endParaRPr lang="de-CH"/>
          </a:p>
        </p:txBody>
      </p:sp>
    </p:spTree>
    <p:extLst>
      <p:ext uri="{BB962C8B-B14F-4D97-AF65-F5344CB8AC3E}">
        <p14:creationId xmlns:p14="http://schemas.microsoft.com/office/powerpoint/2010/main" val="2469829588"/>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89D67CA0-92F6-4542-8354-8C99B177EB36}" type="slidenum">
              <a:rPr lang="de-CH"/>
              <a:pPr/>
              <a:t>‹Nr.›</a:t>
            </a:fld>
            <a:endParaRPr lang="de-CH"/>
          </a:p>
        </p:txBody>
      </p:sp>
    </p:spTree>
    <p:extLst>
      <p:ext uri="{BB962C8B-B14F-4D97-AF65-F5344CB8AC3E}">
        <p14:creationId xmlns:p14="http://schemas.microsoft.com/office/powerpoint/2010/main" val="3012876190"/>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FEFBB09F-37F8-4162-B81A-C1870E76334C}" type="slidenum">
              <a:rPr lang="de-CH"/>
              <a:pPr/>
              <a:t>‹Nr.›</a:t>
            </a:fld>
            <a:endParaRPr lang="de-CH"/>
          </a:p>
        </p:txBody>
      </p:sp>
    </p:spTree>
    <p:extLst>
      <p:ext uri="{BB962C8B-B14F-4D97-AF65-F5344CB8AC3E}">
        <p14:creationId xmlns:p14="http://schemas.microsoft.com/office/powerpoint/2010/main" val="3311736622"/>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49853788-4CCC-4EA5-AB9B-7DDC47A9EA67}" type="slidenum">
              <a:rPr lang="de-CH"/>
              <a:pPr/>
              <a:t>‹Nr.›</a:t>
            </a:fld>
            <a:endParaRPr lang="de-CH"/>
          </a:p>
        </p:txBody>
      </p:sp>
    </p:spTree>
    <p:extLst>
      <p:ext uri="{BB962C8B-B14F-4D97-AF65-F5344CB8AC3E}">
        <p14:creationId xmlns:p14="http://schemas.microsoft.com/office/powerpoint/2010/main" val="3387011722"/>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7F4D43C6-9F67-4885-B1AB-9EAC738812E4}" type="slidenum">
              <a:rPr lang="de-CH"/>
              <a:pPr/>
              <a:t>‹Nr.›</a:t>
            </a:fld>
            <a:endParaRPr lang="de-CH"/>
          </a:p>
        </p:txBody>
      </p:sp>
    </p:spTree>
    <p:extLst>
      <p:ext uri="{BB962C8B-B14F-4D97-AF65-F5344CB8AC3E}">
        <p14:creationId xmlns:p14="http://schemas.microsoft.com/office/powerpoint/2010/main" val="597661202"/>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A8F92853-31D1-4904-AA67-C501B47858B2}"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wipe dir="r"/>
  </p:transition>
  <p:txStyles>
    <p:titleStyle>
      <a:lvl1pPr algn="ctr" rtl="0" fontAlgn="base">
        <a:lnSpc>
          <a:spcPct val="80000"/>
        </a:lnSpc>
        <a:spcBef>
          <a:spcPct val="0"/>
        </a:spcBef>
        <a:spcAft>
          <a:spcPct val="0"/>
        </a:spcAft>
        <a:defRPr sz="40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bwMode="auto">
          <a:xfrm>
            <a:off x="2133600" y="304800"/>
            <a:ext cx="6400800" cy="14478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576515" name="Rectangle 3"/>
          <p:cNvSpPr>
            <a:spLocks noGrp="1" noChangeArrowheads="1"/>
          </p:cNvSpPr>
          <p:nvPr>
            <p:ph type="body" idx="1"/>
          </p:nvPr>
        </p:nvSpPr>
        <p:spPr bwMode="auto">
          <a:xfrm>
            <a:off x="2133600" y="19812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576516" name="Rectangle 4"/>
          <p:cNvSpPr>
            <a:spLocks noGrp="1" noChangeArrowheads="1"/>
          </p:cNvSpPr>
          <p:nvPr>
            <p:ph type="dt" sz="half" idx="2"/>
          </p:nvPr>
        </p:nvSpPr>
        <p:spPr bwMode="auto">
          <a:xfrm>
            <a:off x="21336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576517" name="Rectangle 5"/>
          <p:cNvSpPr>
            <a:spLocks noGrp="1" noChangeArrowheads="1"/>
          </p:cNvSpPr>
          <p:nvPr>
            <p:ph type="ftr" sz="quarter" idx="3"/>
          </p:nvPr>
        </p:nvSpPr>
        <p:spPr bwMode="auto">
          <a:xfrm>
            <a:off x="3886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576518" name="Rectangle 6"/>
          <p:cNvSpPr>
            <a:spLocks noGrp="1" noChangeArrowheads="1"/>
          </p:cNvSpPr>
          <p:nvPr>
            <p:ph type="sldNum" sz="quarter" idx="4"/>
          </p:nvPr>
        </p:nvSpPr>
        <p:spPr bwMode="auto">
          <a:xfrm>
            <a:off x="7239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125293E8-58D2-4923-A1FE-6D96C16B075E}"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rtl="0" fontAlgn="base">
        <a:lnSpc>
          <a:spcPct val="80000"/>
        </a:lnSpc>
        <a:spcBef>
          <a:spcPct val="0"/>
        </a:spcBef>
        <a:spcAft>
          <a:spcPct val="0"/>
        </a:spcAft>
        <a:defRPr sz="4000">
          <a:solidFill>
            <a:srgbClr val="FFFFFF"/>
          </a:solidFill>
          <a:latin typeface="+mj-lt"/>
          <a:ea typeface="+mj-ea"/>
          <a:cs typeface="+mj-cs"/>
        </a:defRPr>
      </a:lvl1pPr>
      <a:lvl2pPr algn="l" rtl="0" fontAlgn="base">
        <a:lnSpc>
          <a:spcPct val="80000"/>
        </a:lnSpc>
        <a:spcBef>
          <a:spcPct val="0"/>
        </a:spcBef>
        <a:spcAft>
          <a:spcPct val="0"/>
        </a:spcAft>
        <a:defRPr sz="4000">
          <a:solidFill>
            <a:srgbClr val="FFFFFF"/>
          </a:solidFill>
          <a:latin typeface="Arial Rounded MT Bold" pitchFamily="34" charset="0"/>
        </a:defRPr>
      </a:lvl2pPr>
      <a:lvl3pPr algn="l" rtl="0" fontAlgn="base">
        <a:lnSpc>
          <a:spcPct val="80000"/>
        </a:lnSpc>
        <a:spcBef>
          <a:spcPct val="0"/>
        </a:spcBef>
        <a:spcAft>
          <a:spcPct val="0"/>
        </a:spcAft>
        <a:defRPr sz="4000">
          <a:solidFill>
            <a:srgbClr val="FFFFFF"/>
          </a:solidFill>
          <a:latin typeface="Arial Rounded MT Bold" pitchFamily="34" charset="0"/>
        </a:defRPr>
      </a:lvl3pPr>
      <a:lvl4pPr algn="l" rtl="0" fontAlgn="base">
        <a:lnSpc>
          <a:spcPct val="80000"/>
        </a:lnSpc>
        <a:spcBef>
          <a:spcPct val="0"/>
        </a:spcBef>
        <a:spcAft>
          <a:spcPct val="0"/>
        </a:spcAft>
        <a:defRPr sz="4000">
          <a:solidFill>
            <a:srgbClr val="FFFFFF"/>
          </a:solidFill>
          <a:latin typeface="Arial Rounded MT Bold" pitchFamily="34" charset="0"/>
        </a:defRPr>
      </a:lvl4pPr>
      <a:lvl5pPr algn="l" rtl="0" fontAlgn="base">
        <a:lnSpc>
          <a:spcPct val="80000"/>
        </a:lnSpc>
        <a:spcBef>
          <a:spcPct val="0"/>
        </a:spcBef>
        <a:spcAft>
          <a:spcPct val="0"/>
        </a:spcAft>
        <a:defRPr sz="4000">
          <a:solidFill>
            <a:srgbClr val="FFFFFF"/>
          </a:solidFill>
          <a:latin typeface="Arial Rounded MT Bold" pitchFamily="34" charset="0"/>
        </a:defRPr>
      </a:lvl5pPr>
      <a:lvl6pPr marL="457200" algn="l" rtl="0" fontAlgn="base">
        <a:lnSpc>
          <a:spcPct val="80000"/>
        </a:lnSpc>
        <a:spcBef>
          <a:spcPct val="0"/>
        </a:spcBef>
        <a:spcAft>
          <a:spcPct val="0"/>
        </a:spcAft>
        <a:defRPr sz="4000">
          <a:solidFill>
            <a:srgbClr val="FFFFFF"/>
          </a:solidFill>
          <a:latin typeface="Arial Rounded MT Bold" pitchFamily="34" charset="0"/>
        </a:defRPr>
      </a:lvl6pPr>
      <a:lvl7pPr marL="914400" algn="l" rtl="0" fontAlgn="base">
        <a:lnSpc>
          <a:spcPct val="80000"/>
        </a:lnSpc>
        <a:spcBef>
          <a:spcPct val="0"/>
        </a:spcBef>
        <a:spcAft>
          <a:spcPct val="0"/>
        </a:spcAft>
        <a:defRPr sz="4000">
          <a:solidFill>
            <a:srgbClr val="FFFFFF"/>
          </a:solidFill>
          <a:latin typeface="Arial Rounded MT Bold" pitchFamily="34" charset="0"/>
        </a:defRPr>
      </a:lvl7pPr>
      <a:lvl8pPr marL="1371600" algn="l" rtl="0" fontAlgn="base">
        <a:lnSpc>
          <a:spcPct val="80000"/>
        </a:lnSpc>
        <a:spcBef>
          <a:spcPct val="0"/>
        </a:spcBef>
        <a:spcAft>
          <a:spcPct val="0"/>
        </a:spcAft>
        <a:defRPr sz="4000">
          <a:solidFill>
            <a:srgbClr val="FFFFFF"/>
          </a:solidFill>
          <a:latin typeface="Arial Rounded MT Bold" pitchFamily="34" charset="0"/>
        </a:defRPr>
      </a:lvl8pPr>
      <a:lvl9pPr marL="1828800" algn="l"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09538" y="116632"/>
            <a:ext cx="8748713" cy="2086725"/>
          </a:xfrm>
          <a:noFill/>
        </p:spPr>
        <p:txBody>
          <a:bodyPr anchor="t">
            <a:spAutoFit/>
          </a:bodyPr>
          <a:lstStyle/>
          <a:p>
            <a:pPr algn="l"/>
            <a:r>
              <a:rPr lang="de-CH" sz="5400" dirty="0" smtClean="0">
                <a:ln>
                  <a:solidFill>
                    <a:srgbClr val="000000"/>
                  </a:solidFill>
                </a:ln>
                <a:solidFill>
                  <a:schemeClr val="bg1"/>
                </a:solidFill>
              </a:rPr>
              <a:t>Menschen aus allen Nationen werden</a:t>
            </a:r>
            <a:br>
              <a:rPr lang="de-CH" sz="5400" dirty="0" smtClean="0">
                <a:ln>
                  <a:solidFill>
                    <a:srgbClr val="000000"/>
                  </a:solidFill>
                </a:ln>
                <a:solidFill>
                  <a:schemeClr val="bg1"/>
                </a:solidFill>
              </a:rPr>
            </a:br>
            <a:r>
              <a:rPr lang="de-CH" sz="5400" dirty="0" smtClean="0">
                <a:ln>
                  <a:solidFill>
                    <a:srgbClr val="000000"/>
                  </a:solidFill>
                </a:ln>
                <a:solidFill>
                  <a:schemeClr val="bg1"/>
                </a:solidFill>
              </a:rPr>
              <a:t>Jesus verehren!</a:t>
            </a:r>
            <a:endParaRPr lang="de-CH" sz="5400" dirty="0">
              <a:ln>
                <a:solidFill>
                  <a:srgbClr val="000000"/>
                </a:solidFill>
              </a:ln>
              <a:solidFill>
                <a:schemeClr val="bg1"/>
              </a:solidFill>
            </a:endParaRPr>
          </a:p>
        </p:txBody>
      </p:sp>
      <p:sp>
        <p:nvSpPr>
          <p:cNvPr id="51208" name="Rectangle 8"/>
          <p:cNvSpPr>
            <a:spLocks noChangeArrowheads="1"/>
          </p:cNvSpPr>
          <p:nvPr/>
        </p:nvSpPr>
        <p:spPr bwMode="auto">
          <a:xfrm>
            <a:off x="1187624" y="4149080"/>
            <a:ext cx="7775575" cy="79216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r">
              <a:spcBef>
                <a:spcPct val="20000"/>
              </a:spcBef>
            </a:pPr>
            <a:r>
              <a:rPr lang="de-CH" sz="2400" dirty="0">
                <a:ln>
                  <a:solidFill>
                    <a:srgbClr val="000000"/>
                  </a:solidFill>
                </a:ln>
                <a:solidFill>
                  <a:srgbClr val="FFFFFF"/>
                </a:solidFill>
                <a:latin typeface="Arial Rounded MT Bold" pitchFamily="34" charset="0"/>
              </a:rPr>
              <a:t>Matthäus-Evangelium </a:t>
            </a:r>
            <a:r>
              <a:rPr lang="de-CH" sz="2400" dirty="0" smtClean="0">
                <a:ln>
                  <a:solidFill>
                    <a:srgbClr val="000000"/>
                  </a:solidFill>
                </a:ln>
                <a:solidFill>
                  <a:srgbClr val="FFFFFF"/>
                </a:solidFill>
                <a:latin typeface="Arial Rounded MT Bold" pitchFamily="34" charset="0"/>
              </a:rPr>
              <a:t>2,1-12       </a:t>
            </a:r>
            <a:endParaRPr lang="de-CH" sz="2400" dirty="0">
              <a:ln>
                <a:solidFill>
                  <a:srgbClr val="000000"/>
                </a:solidFill>
              </a:ln>
              <a:solidFill>
                <a:srgbClr val="FFFFFF"/>
              </a:solidFill>
              <a:latin typeface="Arial Rounded MT Bold" pitchFamily="34" charset="0"/>
            </a:endParaRPr>
          </a:p>
        </p:txBody>
      </p:sp>
      <p:sp>
        <p:nvSpPr>
          <p:cNvPr id="51210" name="Rectangle 10"/>
          <p:cNvSpPr>
            <a:spLocks noChangeArrowheads="1"/>
          </p:cNvSpPr>
          <p:nvPr/>
        </p:nvSpPr>
        <p:spPr bwMode="auto">
          <a:xfrm>
            <a:off x="1260921" y="2636838"/>
            <a:ext cx="7775575" cy="79216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r">
              <a:spcBef>
                <a:spcPct val="20000"/>
              </a:spcBef>
            </a:pPr>
            <a:r>
              <a:rPr lang="de-CH" sz="3600" dirty="0" smtClean="0">
                <a:ln>
                  <a:solidFill>
                    <a:srgbClr val="000000"/>
                  </a:solidFill>
                </a:ln>
                <a:solidFill>
                  <a:srgbClr val="FFFFFF"/>
                </a:solidFill>
                <a:latin typeface="Arial Rounded MT Bold" pitchFamily="34" charset="0"/>
              </a:rPr>
              <a:t>Die Weisen aus dem Morgenland</a:t>
            </a:r>
            <a:endParaRPr lang="de-CH" sz="36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106363" y="44450"/>
            <a:ext cx="8929687" cy="3970318"/>
          </a:xfrm>
          <a:noFill/>
          <a:ln/>
          <a:effectLst>
            <a:outerShdw dist="35921" dir="2700000" algn="ctr" rotWithShape="0">
              <a:srgbClr val="000066"/>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spAutoFit/>
          </a:bodyPr>
          <a:lstStyle/>
          <a:p>
            <a:pPr algn="l">
              <a:lnSpc>
                <a:spcPct val="100000"/>
              </a:lnSpc>
              <a:spcBef>
                <a:spcPct val="50000"/>
              </a:spcBef>
            </a:pPr>
            <a:r>
              <a:rPr lang="de-CH" sz="3600" dirty="0">
                <a:ln>
                  <a:solidFill>
                    <a:srgbClr val="000000"/>
                  </a:solidFill>
                </a:ln>
              </a:rPr>
              <a:t>Mit diesen Anweisungen des Königs machten sie sich auf den Weg. Und der Stern, den sie hatten aufgehen sehen, zog vor ihnen her, bis er schliesslich über dem Ort stehen blieb, wo das Kind war. Als sie den Stern sahen, waren sie überglücklich.</a:t>
            </a:r>
          </a:p>
        </p:txBody>
      </p:sp>
      <p:sp>
        <p:nvSpPr>
          <p:cNvPr id="875523" name="Rectangle 3"/>
          <p:cNvSpPr>
            <a:spLocks noChangeArrowheads="1"/>
          </p:cNvSpPr>
          <p:nvPr/>
        </p:nvSpPr>
        <p:spPr bwMode="auto">
          <a:xfrm>
            <a:off x="2267744" y="5445224"/>
            <a:ext cx="6697663"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spcBef>
                <a:spcPct val="50000"/>
              </a:spcBef>
            </a:pPr>
            <a:r>
              <a:rPr lang="de-CH" sz="1800" dirty="0">
                <a:ln>
                  <a:solidFill>
                    <a:srgbClr val="000000"/>
                  </a:solidFill>
                </a:ln>
                <a:solidFill>
                  <a:srgbClr val="FFFFFF"/>
                </a:solidFill>
                <a:latin typeface="Arial Rounded MT Bold" pitchFamily="34" charset="0"/>
              </a:rPr>
              <a:t>Matthäus-Evangelium </a:t>
            </a:r>
            <a:r>
              <a:rPr lang="de-CH" sz="1800" dirty="0" smtClean="0">
                <a:ln>
                  <a:solidFill>
                    <a:srgbClr val="000000"/>
                  </a:solidFill>
                </a:ln>
                <a:solidFill>
                  <a:srgbClr val="FFFFFF"/>
                </a:solidFill>
                <a:latin typeface="Arial Rounded MT Bold" pitchFamily="34" charset="0"/>
              </a:rPr>
              <a:t>2,9-10</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427241309"/>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106363" y="44450"/>
            <a:ext cx="8930133" cy="3970318"/>
          </a:xfrm>
          <a:noFill/>
          <a:ln/>
          <a:effectLst>
            <a:outerShdw dist="35921" dir="2700000" algn="ctr" rotWithShape="0">
              <a:srgbClr val="000066"/>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anchor="t">
            <a:spAutoFit/>
          </a:bodyPr>
          <a:lstStyle/>
          <a:p>
            <a:pPr algn="l">
              <a:lnSpc>
                <a:spcPct val="100000"/>
              </a:lnSpc>
              <a:spcBef>
                <a:spcPct val="50000"/>
              </a:spcBef>
            </a:pPr>
            <a:r>
              <a:rPr lang="de-CH" sz="3600" dirty="0">
                <a:ln>
                  <a:solidFill>
                    <a:srgbClr val="000000"/>
                  </a:solidFill>
                </a:ln>
              </a:rPr>
              <a:t>Sie gingen in das Haus und fanden dort das Kind und seine Mutter </a:t>
            </a:r>
            <a:r>
              <a:rPr lang="de-CH" sz="3600" dirty="0" smtClean="0">
                <a:ln>
                  <a:solidFill>
                    <a:srgbClr val="000000"/>
                  </a:solidFill>
                </a:ln>
              </a:rPr>
              <a:t>Maria.</a:t>
            </a:r>
            <a:br>
              <a:rPr lang="de-CH" sz="3600" dirty="0" smtClean="0">
                <a:ln>
                  <a:solidFill>
                    <a:srgbClr val="000000"/>
                  </a:solidFill>
                </a:ln>
              </a:rPr>
            </a:br>
            <a:r>
              <a:rPr lang="de-CH" sz="3600" dirty="0" smtClean="0">
                <a:ln>
                  <a:solidFill>
                    <a:srgbClr val="000000"/>
                  </a:solidFill>
                </a:ln>
              </a:rPr>
              <a:t>Da </a:t>
            </a:r>
            <a:r>
              <a:rPr lang="de-CH" sz="3600" dirty="0">
                <a:ln>
                  <a:solidFill>
                    <a:srgbClr val="000000"/>
                  </a:solidFill>
                </a:ln>
              </a:rPr>
              <a:t>warfen sie sich vor ihm nieder und erwiesen ihm Ehre. Dann holten </a:t>
            </a:r>
            <a:r>
              <a:rPr lang="de-CH" sz="3600" dirty="0" smtClean="0">
                <a:ln>
                  <a:solidFill>
                    <a:srgbClr val="000000"/>
                  </a:solidFill>
                </a:ln>
              </a:rPr>
              <a:t>sie die </a:t>
            </a:r>
            <a:r>
              <a:rPr lang="de-CH" sz="3600" dirty="0">
                <a:ln>
                  <a:solidFill>
                    <a:srgbClr val="000000"/>
                  </a:solidFill>
                </a:ln>
              </a:rPr>
              <a:t>Schätze hervor, die </a:t>
            </a:r>
            <a:r>
              <a:rPr lang="de-CH" sz="3600" dirty="0" smtClean="0">
                <a:ln>
                  <a:solidFill>
                    <a:srgbClr val="000000"/>
                  </a:solidFill>
                </a:ln>
              </a:rPr>
              <a:t>sie mitgebracht </a:t>
            </a:r>
            <a:r>
              <a:rPr lang="de-CH" sz="3600" dirty="0">
                <a:ln>
                  <a:solidFill>
                    <a:srgbClr val="000000"/>
                  </a:solidFill>
                </a:ln>
              </a:rPr>
              <a:t>hatten, und gaben sie </a:t>
            </a:r>
            <a:r>
              <a:rPr lang="de-CH" sz="3600" dirty="0" smtClean="0">
                <a:ln>
                  <a:solidFill>
                    <a:srgbClr val="000000"/>
                  </a:solidFill>
                </a:ln>
              </a:rPr>
              <a:t>ihm:</a:t>
            </a:r>
            <a:br>
              <a:rPr lang="de-CH" sz="3600" dirty="0" smtClean="0">
                <a:ln>
                  <a:solidFill>
                    <a:srgbClr val="000000"/>
                  </a:solidFill>
                </a:ln>
              </a:rPr>
            </a:br>
            <a:r>
              <a:rPr lang="de-CH" sz="3600" dirty="0" smtClean="0">
                <a:ln>
                  <a:solidFill>
                    <a:srgbClr val="000000"/>
                  </a:solidFill>
                </a:ln>
              </a:rPr>
              <a:t>Gold</a:t>
            </a:r>
            <a:r>
              <a:rPr lang="de-CH" sz="3600" dirty="0">
                <a:ln>
                  <a:solidFill>
                    <a:srgbClr val="000000"/>
                  </a:solidFill>
                </a:ln>
              </a:rPr>
              <a:t>, Weihrauch und Myrrhe.</a:t>
            </a:r>
          </a:p>
        </p:txBody>
      </p:sp>
      <p:sp>
        <p:nvSpPr>
          <p:cNvPr id="875523" name="Rectangle 3"/>
          <p:cNvSpPr>
            <a:spLocks noChangeArrowheads="1"/>
          </p:cNvSpPr>
          <p:nvPr/>
        </p:nvSpPr>
        <p:spPr bwMode="auto">
          <a:xfrm>
            <a:off x="2195736" y="4221088"/>
            <a:ext cx="6697663"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spcBef>
                <a:spcPct val="50000"/>
              </a:spcBef>
            </a:pPr>
            <a:r>
              <a:rPr lang="de-CH" sz="1800" dirty="0">
                <a:ln>
                  <a:solidFill>
                    <a:srgbClr val="000000"/>
                  </a:solidFill>
                </a:ln>
                <a:solidFill>
                  <a:srgbClr val="FFFFFF"/>
                </a:solidFill>
                <a:latin typeface="Arial Rounded MT Bold" pitchFamily="34" charset="0"/>
              </a:rPr>
              <a:t>Matthäus-Evangelium </a:t>
            </a:r>
            <a:r>
              <a:rPr lang="de-CH" sz="1800" dirty="0" smtClean="0">
                <a:ln>
                  <a:solidFill>
                    <a:srgbClr val="000000"/>
                  </a:solidFill>
                </a:ln>
                <a:solidFill>
                  <a:srgbClr val="FFFFFF"/>
                </a:solidFill>
                <a:latin typeface="Arial Rounded MT Bold" pitchFamily="34" charset="0"/>
              </a:rPr>
              <a:t>2,11</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631361916"/>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106363" y="44450"/>
            <a:ext cx="8929687" cy="2862322"/>
          </a:xfrm>
          <a:noFill/>
          <a:ln/>
          <a:effectLst>
            <a:outerShdw dist="35921" dir="2700000" algn="ctr" rotWithShape="0">
              <a:srgbClr val="000066"/>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spAutoFit/>
          </a:bodyPr>
          <a:lstStyle/>
          <a:p>
            <a:pPr algn="l">
              <a:lnSpc>
                <a:spcPct val="100000"/>
              </a:lnSpc>
              <a:spcBef>
                <a:spcPct val="50000"/>
              </a:spcBef>
            </a:pPr>
            <a:r>
              <a:rPr lang="de-CH" sz="3600" dirty="0">
                <a:ln>
                  <a:solidFill>
                    <a:srgbClr val="000000"/>
                  </a:solidFill>
                </a:ln>
              </a:rPr>
              <a:t>In einem Traum erhielten sie daraufhin die Weisung, nicht zu Herodes zurückzukehren. Deshalb reisten sie auf einem anderen Weg wieder in ihr Land.</a:t>
            </a:r>
          </a:p>
        </p:txBody>
      </p:sp>
      <p:sp>
        <p:nvSpPr>
          <p:cNvPr id="875523" name="Rectangle 3"/>
          <p:cNvSpPr>
            <a:spLocks noChangeArrowheads="1"/>
          </p:cNvSpPr>
          <p:nvPr/>
        </p:nvSpPr>
        <p:spPr bwMode="auto">
          <a:xfrm>
            <a:off x="2051720" y="2996952"/>
            <a:ext cx="6697663"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spcBef>
                <a:spcPct val="50000"/>
              </a:spcBef>
            </a:pPr>
            <a:r>
              <a:rPr lang="de-CH" sz="1800" dirty="0">
                <a:ln>
                  <a:solidFill>
                    <a:srgbClr val="000000"/>
                  </a:solidFill>
                </a:ln>
                <a:solidFill>
                  <a:srgbClr val="FFFFFF"/>
                </a:solidFill>
                <a:latin typeface="Arial Rounded MT Bold" pitchFamily="34" charset="0"/>
              </a:rPr>
              <a:t>Matthäus-Evangelium </a:t>
            </a:r>
            <a:r>
              <a:rPr lang="de-CH" sz="1800" dirty="0" smtClean="0">
                <a:ln>
                  <a:solidFill>
                    <a:srgbClr val="000000"/>
                  </a:solidFill>
                </a:ln>
                <a:solidFill>
                  <a:srgbClr val="FFFFFF"/>
                </a:solidFill>
                <a:latin typeface="Arial Rounded MT Bold" pitchFamily="34" charset="0"/>
              </a:rPr>
              <a:t>2,12</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721477877"/>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250825" y="188640"/>
            <a:ext cx="8424863" cy="1421928"/>
          </a:xfrm>
          <a:noFill/>
        </p:spPr>
        <p:txBody>
          <a:bodyPr anchor="t">
            <a:spAutoFit/>
          </a:bodyPr>
          <a:lstStyle/>
          <a:p>
            <a:pPr marL="1117600" indent="-1117600" algn="l">
              <a:buFontTx/>
              <a:buAutoNum type="romanUcPeriod"/>
            </a:pPr>
            <a:r>
              <a:rPr lang="de-DE" sz="5400" dirty="0" smtClean="0">
                <a:ln>
                  <a:solidFill>
                    <a:srgbClr val="000000"/>
                  </a:solidFill>
                </a:ln>
                <a:solidFill>
                  <a:schemeClr val="bg1"/>
                </a:solidFill>
              </a:rPr>
              <a:t>Die Eigenen hören von ihrem König </a:t>
            </a:r>
            <a:endParaRPr lang="de-CH" sz="5400" dirty="0">
              <a:ln>
                <a:solidFill>
                  <a:srgbClr val="000000"/>
                </a:solidFill>
              </a:ln>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4000" r="-24000"/>
          </a:stretch>
        </a:blipFill>
        <a:effectLst/>
      </p:bgPr>
    </p:bg>
    <p:spTree>
      <p:nvGrpSpPr>
        <p:cNvPr id="1" name=""/>
        <p:cNvGrpSpPr/>
        <p:nvPr/>
      </p:nvGrpSpPr>
      <p:grpSpPr>
        <a:xfrm>
          <a:off x="0" y="0"/>
          <a:ext cx="0" cy="0"/>
          <a:chOff x="0" y="0"/>
          <a:chExt cx="0" cy="0"/>
        </a:xfrm>
      </p:grpSpPr>
      <p:sp>
        <p:nvSpPr>
          <p:cNvPr id="944130" name="Rectangle 2"/>
          <p:cNvSpPr>
            <a:spLocks noGrp="1" noChangeArrowheads="1"/>
          </p:cNvSpPr>
          <p:nvPr>
            <p:ph type="ctrTitle"/>
          </p:nvPr>
        </p:nvSpPr>
        <p:spPr>
          <a:xfrm>
            <a:off x="35496" y="44624"/>
            <a:ext cx="8065020" cy="4524315"/>
          </a:xfrm>
          <a:noFill/>
          <a:ln/>
          <a:effectLst>
            <a:outerShdw dist="35921" dir="2700000" algn="ctr" rotWithShape="0">
              <a:srgbClr val="000066"/>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anchor="t">
            <a:spAutoFit/>
          </a:bodyPr>
          <a:lstStyle/>
          <a:p>
            <a:pPr algn="l">
              <a:lnSpc>
                <a:spcPct val="100000"/>
              </a:lnSpc>
              <a:spcBef>
                <a:spcPct val="50000"/>
              </a:spcBef>
            </a:pPr>
            <a:r>
              <a:rPr lang="de-CH" sz="3200" dirty="0">
                <a:ln>
                  <a:solidFill>
                    <a:srgbClr val="000000"/>
                  </a:solidFill>
                </a:ln>
              </a:rPr>
              <a:t>„Der Palast war voll der schlimmsten </a:t>
            </a:r>
            <a:r>
              <a:rPr lang="de-CH" sz="3200" dirty="0" smtClean="0">
                <a:ln>
                  <a:solidFill>
                    <a:srgbClr val="000000"/>
                  </a:solidFill>
                </a:ln>
              </a:rPr>
              <a:t>Gräueltaten; </a:t>
            </a:r>
            <a:r>
              <a:rPr lang="de-CH" sz="3200" dirty="0">
                <a:ln>
                  <a:solidFill>
                    <a:srgbClr val="000000"/>
                  </a:solidFill>
                </a:ln>
              </a:rPr>
              <a:t>jeder erdichtete im Sinne seiner Feindschaft und seines Hasses die entsprechenden Verleumdungen, und viele missbrauchten die Mordgier des Königs gegen ihre Gegner. Die Lüge fand sofort Glauben, und die Strafen waren noch schneller </a:t>
            </a:r>
            <a:r>
              <a:rPr lang="de-CH" sz="3200" dirty="0" smtClean="0">
                <a:ln>
                  <a:solidFill>
                    <a:srgbClr val="000000"/>
                  </a:solidFill>
                </a:ln>
              </a:rPr>
              <a:t>als</a:t>
            </a:r>
            <a:br>
              <a:rPr lang="de-CH" sz="3200" dirty="0" smtClean="0">
                <a:ln>
                  <a:solidFill>
                    <a:srgbClr val="000000"/>
                  </a:solidFill>
                </a:ln>
              </a:rPr>
            </a:br>
            <a:r>
              <a:rPr lang="de-CH" sz="3200" dirty="0" smtClean="0">
                <a:ln>
                  <a:solidFill>
                    <a:srgbClr val="000000"/>
                  </a:solidFill>
                </a:ln>
              </a:rPr>
              <a:t>die </a:t>
            </a:r>
            <a:r>
              <a:rPr lang="de-CH" sz="3200" dirty="0">
                <a:ln>
                  <a:solidFill>
                    <a:srgbClr val="000000"/>
                  </a:solidFill>
                </a:ln>
              </a:rPr>
              <a:t>Verleumdungen.“</a:t>
            </a:r>
          </a:p>
        </p:txBody>
      </p:sp>
      <p:sp>
        <p:nvSpPr>
          <p:cNvPr id="944131" name="Rectangle 3"/>
          <p:cNvSpPr>
            <a:spLocks noChangeArrowheads="1"/>
          </p:cNvSpPr>
          <p:nvPr/>
        </p:nvSpPr>
        <p:spPr bwMode="auto">
          <a:xfrm>
            <a:off x="2051720" y="4725144"/>
            <a:ext cx="6697663"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Flavius Josephus, Der jüdische Krieg I, 493-494</a:t>
            </a:r>
            <a:endParaRPr lang="de-CH" sz="18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106363" y="44450"/>
            <a:ext cx="8929687" cy="2862322"/>
          </a:xfrm>
          <a:noFill/>
          <a:ln/>
          <a:effectLst>
            <a:outerShdw dist="35921" dir="2700000" algn="ctr" rotWithShape="0">
              <a:srgbClr val="000066"/>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spAutoFit/>
          </a:bodyPr>
          <a:lstStyle/>
          <a:p>
            <a:pPr algn="l">
              <a:lnSpc>
                <a:spcPct val="100000"/>
              </a:lnSpc>
              <a:spcBef>
                <a:spcPct val="50000"/>
              </a:spcBef>
            </a:pPr>
            <a:r>
              <a:rPr lang="de-CH" sz="3600" dirty="0">
                <a:ln>
                  <a:solidFill>
                    <a:srgbClr val="000000"/>
                  </a:solidFill>
                </a:ln>
              </a:rPr>
              <a:t>»Wo ist der König der Juden, der kürzlich geboren wurde?«, fragten sie. »Wir haben seinen Stern aufgehen sehen und sind </a:t>
            </a:r>
            <a:r>
              <a:rPr lang="de-CH" sz="3600" dirty="0" smtClean="0">
                <a:ln>
                  <a:solidFill>
                    <a:srgbClr val="000000"/>
                  </a:solidFill>
                </a:ln>
              </a:rPr>
              <a:t>gekommen,</a:t>
            </a:r>
            <a:br>
              <a:rPr lang="de-CH" sz="3600" dirty="0" smtClean="0">
                <a:ln>
                  <a:solidFill>
                    <a:srgbClr val="000000"/>
                  </a:solidFill>
                </a:ln>
              </a:rPr>
            </a:br>
            <a:r>
              <a:rPr lang="de-CH" sz="3600" dirty="0" smtClean="0">
                <a:ln>
                  <a:solidFill>
                    <a:srgbClr val="000000"/>
                  </a:solidFill>
                </a:ln>
              </a:rPr>
              <a:t>um </a:t>
            </a:r>
            <a:r>
              <a:rPr lang="de-CH" sz="3600" dirty="0">
                <a:ln>
                  <a:solidFill>
                    <a:srgbClr val="000000"/>
                  </a:solidFill>
                </a:ln>
              </a:rPr>
              <a:t>ihm Ehre zu erweisen.«</a:t>
            </a:r>
          </a:p>
        </p:txBody>
      </p:sp>
      <p:sp>
        <p:nvSpPr>
          <p:cNvPr id="875523" name="Rectangle 3"/>
          <p:cNvSpPr>
            <a:spLocks noChangeArrowheads="1"/>
          </p:cNvSpPr>
          <p:nvPr/>
        </p:nvSpPr>
        <p:spPr bwMode="auto">
          <a:xfrm>
            <a:off x="2123728" y="3068960"/>
            <a:ext cx="6697663"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spcBef>
                <a:spcPct val="50000"/>
              </a:spcBef>
            </a:pPr>
            <a:r>
              <a:rPr lang="de-CH" sz="1800" dirty="0">
                <a:ln>
                  <a:solidFill>
                    <a:srgbClr val="000000"/>
                  </a:solidFill>
                </a:ln>
                <a:solidFill>
                  <a:srgbClr val="FFFFFF"/>
                </a:solidFill>
                <a:latin typeface="Arial Rounded MT Bold" pitchFamily="34" charset="0"/>
              </a:rPr>
              <a:t>Matthäus-Evangelium </a:t>
            </a:r>
            <a:r>
              <a:rPr lang="de-CH" sz="1800" dirty="0" smtClean="0">
                <a:ln>
                  <a:solidFill>
                    <a:srgbClr val="000000"/>
                  </a:solidFill>
                </a:ln>
                <a:solidFill>
                  <a:srgbClr val="FFFFFF"/>
                </a:solidFill>
                <a:latin typeface="Arial Rounded MT Bold" pitchFamily="34" charset="0"/>
              </a:rPr>
              <a:t>2,2</a:t>
            </a:r>
            <a:endParaRPr lang="de-CH" sz="18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881666" name="Rectangle 2"/>
          <p:cNvSpPr>
            <a:spLocks noGrp="1" noChangeArrowheads="1"/>
          </p:cNvSpPr>
          <p:nvPr>
            <p:ph type="ctrTitle"/>
          </p:nvPr>
        </p:nvSpPr>
        <p:spPr>
          <a:xfrm>
            <a:off x="35496" y="115888"/>
            <a:ext cx="9000554" cy="3416320"/>
          </a:xfrm>
          <a:noFill/>
          <a:ln/>
          <a:effectLst>
            <a:outerShdw dist="35921" dir="2700000" algn="ctr" rotWithShape="0">
              <a:srgbClr val="000066"/>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anchor="t">
            <a:spAutoFit/>
          </a:bodyPr>
          <a:lstStyle/>
          <a:p>
            <a:pPr algn="l">
              <a:lnSpc>
                <a:spcPct val="100000"/>
              </a:lnSpc>
              <a:spcBef>
                <a:spcPct val="50000"/>
              </a:spcBef>
            </a:pPr>
            <a:r>
              <a:rPr lang="de-CH" sz="3600" dirty="0">
                <a:ln>
                  <a:solidFill>
                    <a:srgbClr val="000000"/>
                  </a:solidFill>
                </a:ln>
              </a:rPr>
              <a:t>„Unmittelbar nach jener Zeit der Not wird sich die Sonne verfinstern, und der Mond wird nicht mehr </a:t>
            </a:r>
            <a:r>
              <a:rPr lang="de-CH" sz="3600" dirty="0" smtClean="0">
                <a:ln>
                  <a:solidFill>
                    <a:srgbClr val="000000"/>
                  </a:solidFill>
                </a:ln>
              </a:rPr>
              <a:t>scheinen.</a:t>
            </a:r>
            <a:br>
              <a:rPr lang="de-CH" sz="3600" dirty="0" smtClean="0">
                <a:ln>
                  <a:solidFill>
                    <a:srgbClr val="000000"/>
                  </a:solidFill>
                </a:ln>
              </a:rPr>
            </a:br>
            <a:r>
              <a:rPr lang="de-CH" sz="3600" dirty="0" smtClean="0">
                <a:ln>
                  <a:solidFill>
                    <a:srgbClr val="000000"/>
                  </a:solidFill>
                </a:ln>
              </a:rPr>
              <a:t>Die </a:t>
            </a:r>
            <a:r>
              <a:rPr lang="de-CH" sz="3600" dirty="0">
                <a:ln>
                  <a:solidFill>
                    <a:srgbClr val="000000"/>
                  </a:solidFill>
                </a:ln>
              </a:rPr>
              <a:t>Sterne werden vom Himmel fallen, und die Kräfte des Himmels </a:t>
            </a:r>
            <a:r>
              <a:rPr lang="de-CH" sz="3600" dirty="0" smtClean="0">
                <a:ln>
                  <a:solidFill>
                    <a:srgbClr val="000000"/>
                  </a:solidFill>
                </a:ln>
              </a:rPr>
              <a:t>werden</a:t>
            </a:r>
            <a:br>
              <a:rPr lang="de-CH" sz="3600" dirty="0" smtClean="0">
                <a:ln>
                  <a:solidFill>
                    <a:srgbClr val="000000"/>
                  </a:solidFill>
                </a:ln>
              </a:rPr>
            </a:br>
            <a:r>
              <a:rPr lang="de-CH" sz="3600" dirty="0" smtClean="0">
                <a:ln>
                  <a:solidFill>
                    <a:srgbClr val="000000"/>
                  </a:solidFill>
                </a:ln>
              </a:rPr>
              <a:t>aus </a:t>
            </a:r>
            <a:r>
              <a:rPr lang="de-CH" sz="3600" dirty="0">
                <a:ln>
                  <a:solidFill>
                    <a:srgbClr val="000000"/>
                  </a:solidFill>
                </a:ln>
              </a:rPr>
              <a:t>dem Gleichgewicht geraten.“</a:t>
            </a:r>
          </a:p>
        </p:txBody>
      </p:sp>
      <p:sp>
        <p:nvSpPr>
          <p:cNvPr id="881667" name="Rectangle 3"/>
          <p:cNvSpPr>
            <a:spLocks noChangeArrowheads="1"/>
          </p:cNvSpPr>
          <p:nvPr/>
        </p:nvSpPr>
        <p:spPr bwMode="auto">
          <a:xfrm>
            <a:off x="2195736" y="3645024"/>
            <a:ext cx="6697663"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Matthäus-Evangelium 24,29</a:t>
            </a:r>
            <a:endParaRPr lang="de-CH" sz="18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881666" name="Rectangle 2"/>
          <p:cNvSpPr>
            <a:spLocks noGrp="1" noChangeArrowheads="1"/>
          </p:cNvSpPr>
          <p:nvPr>
            <p:ph type="ctrTitle"/>
          </p:nvPr>
        </p:nvSpPr>
        <p:spPr>
          <a:xfrm>
            <a:off x="35496" y="115888"/>
            <a:ext cx="9000554" cy="3970318"/>
          </a:xfrm>
          <a:noFill/>
          <a:ln/>
          <a:effectLst>
            <a:outerShdw dist="35921" dir="2700000" algn="ctr" rotWithShape="0">
              <a:srgbClr val="000066"/>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anchor="t">
            <a:spAutoFit/>
          </a:bodyPr>
          <a:lstStyle/>
          <a:p>
            <a:pPr algn="l">
              <a:lnSpc>
                <a:spcPct val="100000"/>
              </a:lnSpc>
              <a:spcBef>
                <a:spcPct val="50000"/>
              </a:spcBef>
            </a:pPr>
            <a:r>
              <a:rPr lang="de-CH" sz="3600" dirty="0">
                <a:ln>
                  <a:solidFill>
                    <a:srgbClr val="000000"/>
                  </a:solidFill>
                </a:ln>
              </a:rPr>
              <a:t>„Dann wird das Zeichen des </a:t>
            </a:r>
            <a:r>
              <a:rPr lang="de-CH" sz="3600" dirty="0" smtClean="0">
                <a:ln>
                  <a:solidFill>
                    <a:srgbClr val="000000"/>
                  </a:solidFill>
                </a:ln>
              </a:rPr>
              <a:t>Menschen-sohnes </a:t>
            </a:r>
            <a:r>
              <a:rPr lang="de-CH" sz="3600" dirty="0">
                <a:ln>
                  <a:solidFill>
                    <a:srgbClr val="000000"/>
                  </a:solidFill>
                </a:ln>
              </a:rPr>
              <a:t>am Himmel erscheinen, und alle Völker der Erde werden jammern und klagen; sie werden den Menschensohn mit grosser Macht und Herrlichkeit auf den Wolken des Himmels kommen sehen.“</a:t>
            </a:r>
          </a:p>
        </p:txBody>
      </p:sp>
      <p:sp>
        <p:nvSpPr>
          <p:cNvPr id="881667" name="Rectangle 3"/>
          <p:cNvSpPr>
            <a:spLocks noChangeArrowheads="1"/>
          </p:cNvSpPr>
          <p:nvPr/>
        </p:nvSpPr>
        <p:spPr bwMode="auto">
          <a:xfrm>
            <a:off x="2051720" y="3933056"/>
            <a:ext cx="6697663"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Matthäus-Evangelium 24,30</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657194115"/>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45154" name="Rectangle 2"/>
          <p:cNvSpPr>
            <a:spLocks noGrp="1" noChangeArrowheads="1"/>
          </p:cNvSpPr>
          <p:nvPr>
            <p:ph type="ctrTitle"/>
          </p:nvPr>
        </p:nvSpPr>
        <p:spPr>
          <a:xfrm>
            <a:off x="106363" y="44450"/>
            <a:ext cx="8929687" cy="2308324"/>
          </a:xfrm>
          <a:noFill/>
          <a:ln/>
          <a:effectLst>
            <a:outerShdw dist="35921" dir="2700000" algn="ctr" rotWithShape="0">
              <a:srgbClr val="000066"/>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spAutoFit/>
          </a:bodyPr>
          <a:lstStyle/>
          <a:p>
            <a:pPr algn="l">
              <a:lnSpc>
                <a:spcPct val="100000"/>
              </a:lnSpc>
              <a:spcBef>
                <a:spcPct val="50000"/>
              </a:spcBef>
            </a:pPr>
            <a:r>
              <a:rPr lang="de-CH" sz="4800" dirty="0">
                <a:ln>
                  <a:solidFill>
                    <a:srgbClr val="000000"/>
                  </a:solidFill>
                </a:ln>
              </a:rPr>
              <a:t>„Als König Herodes das hörte, erschrak er und mit ihm ganz Jerusalem.“</a:t>
            </a:r>
          </a:p>
        </p:txBody>
      </p:sp>
      <p:sp>
        <p:nvSpPr>
          <p:cNvPr id="945155" name="Rectangle 3"/>
          <p:cNvSpPr>
            <a:spLocks noChangeArrowheads="1"/>
          </p:cNvSpPr>
          <p:nvPr/>
        </p:nvSpPr>
        <p:spPr bwMode="auto">
          <a:xfrm>
            <a:off x="2195736" y="2348880"/>
            <a:ext cx="6697663"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spcBef>
                <a:spcPct val="50000"/>
              </a:spcBef>
            </a:pPr>
            <a:r>
              <a:rPr lang="de-CH" sz="1800" dirty="0">
                <a:ln>
                  <a:solidFill>
                    <a:srgbClr val="000000"/>
                  </a:solidFill>
                </a:ln>
                <a:solidFill>
                  <a:srgbClr val="FFFFFF"/>
                </a:solidFill>
                <a:latin typeface="Arial Rounded MT Bold" pitchFamily="34" charset="0"/>
              </a:rPr>
              <a:t>Matthäus-Evangelium </a:t>
            </a:r>
            <a:r>
              <a:rPr lang="de-CH" sz="1800" dirty="0" smtClean="0">
                <a:ln>
                  <a:solidFill>
                    <a:srgbClr val="000000"/>
                  </a:solidFill>
                </a:ln>
                <a:solidFill>
                  <a:srgbClr val="FFFFFF"/>
                </a:solidFill>
                <a:latin typeface="Arial Rounded MT Bold" pitchFamily="34" charset="0"/>
              </a:rPr>
              <a:t>2,3</a:t>
            </a:r>
            <a:endParaRPr lang="de-CH" sz="18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46178" name="Rectangle 2"/>
          <p:cNvSpPr>
            <a:spLocks noGrp="1" noChangeArrowheads="1"/>
          </p:cNvSpPr>
          <p:nvPr>
            <p:ph type="ctrTitle"/>
          </p:nvPr>
        </p:nvSpPr>
        <p:spPr>
          <a:xfrm>
            <a:off x="106363" y="44450"/>
            <a:ext cx="8929687" cy="2862322"/>
          </a:xfrm>
          <a:noFill/>
          <a:ln/>
          <a:effectLst>
            <a:outerShdw dist="35921" dir="2700000" algn="ctr" rotWithShape="0">
              <a:srgbClr val="000066"/>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spAutoFit/>
          </a:bodyPr>
          <a:lstStyle/>
          <a:p>
            <a:pPr algn="l">
              <a:lnSpc>
                <a:spcPct val="100000"/>
              </a:lnSpc>
              <a:spcBef>
                <a:spcPct val="50000"/>
              </a:spcBef>
            </a:pPr>
            <a:r>
              <a:rPr lang="de-CH" sz="3600" dirty="0">
                <a:ln>
                  <a:solidFill>
                    <a:srgbClr val="000000"/>
                  </a:solidFill>
                </a:ln>
              </a:rPr>
              <a:t>„Herodes rief alle führenden Priester und alle Schriftgelehrten des jüdischen Volkes zusammen und erkundigte sich bei ihnen, wo der Messias geboren werden sollte.“</a:t>
            </a:r>
          </a:p>
        </p:txBody>
      </p:sp>
      <p:sp>
        <p:nvSpPr>
          <p:cNvPr id="946179" name="Rectangle 3"/>
          <p:cNvSpPr>
            <a:spLocks noChangeArrowheads="1"/>
          </p:cNvSpPr>
          <p:nvPr/>
        </p:nvSpPr>
        <p:spPr bwMode="auto">
          <a:xfrm>
            <a:off x="2049651" y="2843401"/>
            <a:ext cx="6697663"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spcBef>
                <a:spcPct val="50000"/>
              </a:spcBef>
            </a:pPr>
            <a:r>
              <a:rPr lang="de-CH" sz="1800" dirty="0">
                <a:ln>
                  <a:solidFill>
                    <a:srgbClr val="000000"/>
                  </a:solidFill>
                </a:ln>
                <a:solidFill>
                  <a:srgbClr val="FFFFFF"/>
                </a:solidFill>
                <a:latin typeface="Arial Rounded MT Bold" pitchFamily="34" charset="0"/>
              </a:rPr>
              <a:t>Matthäus-Evangelium </a:t>
            </a:r>
            <a:r>
              <a:rPr lang="de-CH" sz="1800" dirty="0" smtClean="0">
                <a:ln>
                  <a:solidFill>
                    <a:srgbClr val="000000"/>
                  </a:solidFill>
                </a:ln>
                <a:solidFill>
                  <a:srgbClr val="FFFFFF"/>
                </a:solidFill>
                <a:latin typeface="Arial Rounded MT Bold" pitchFamily="34" charset="0"/>
              </a:rPr>
              <a:t>2,4</a:t>
            </a:r>
            <a:endParaRPr lang="de-CH" sz="18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09538" y="116632"/>
            <a:ext cx="8748713" cy="2086725"/>
          </a:xfrm>
          <a:noFill/>
        </p:spPr>
        <p:txBody>
          <a:bodyPr anchor="t">
            <a:spAutoFit/>
          </a:bodyPr>
          <a:lstStyle/>
          <a:p>
            <a:pPr algn="l"/>
            <a:r>
              <a:rPr lang="de-CH" sz="5400" dirty="0" smtClean="0">
                <a:ln>
                  <a:solidFill>
                    <a:srgbClr val="000000"/>
                  </a:solidFill>
                </a:ln>
                <a:solidFill>
                  <a:schemeClr val="bg1"/>
                </a:solidFill>
              </a:rPr>
              <a:t>Menschen aus allen Nationen werden</a:t>
            </a:r>
            <a:br>
              <a:rPr lang="de-CH" sz="5400" dirty="0" smtClean="0">
                <a:ln>
                  <a:solidFill>
                    <a:srgbClr val="000000"/>
                  </a:solidFill>
                </a:ln>
                <a:solidFill>
                  <a:schemeClr val="bg1"/>
                </a:solidFill>
              </a:rPr>
            </a:br>
            <a:r>
              <a:rPr lang="de-CH" sz="5400" dirty="0" smtClean="0">
                <a:ln>
                  <a:solidFill>
                    <a:srgbClr val="000000"/>
                  </a:solidFill>
                </a:ln>
                <a:solidFill>
                  <a:schemeClr val="bg1"/>
                </a:solidFill>
              </a:rPr>
              <a:t>Jesus verehren!</a:t>
            </a:r>
            <a:endParaRPr lang="de-CH" sz="5400" dirty="0">
              <a:ln>
                <a:solidFill>
                  <a:srgbClr val="000000"/>
                </a:solidFill>
              </a:ln>
              <a:solidFill>
                <a:schemeClr val="bg1"/>
              </a:solidFill>
            </a:endParaRPr>
          </a:p>
        </p:txBody>
      </p:sp>
      <p:sp>
        <p:nvSpPr>
          <p:cNvPr id="51208" name="Rectangle 8"/>
          <p:cNvSpPr>
            <a:spLocks noChangeArrowheads="1"/>
          </p:cNvSpPr>
          <p:nvPr/>
        </p:nvSpPr>
        <p:spPr bwMode="auto">
          <a:xfrm>
            <a:off x="1187624" y="4149080"/>
            <a:ext cx="7775575" cy="79216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r">
              <a:spcBef>
                <a:spcPct val="20000"/>
              </a:spcBef>
            </a:pPr>
            <a:r>
              <a:rPr lang="de-CH" sz="2400" dirty="0">
                <a:ln>
                  <a:solidFill>
                    <a:srgbClr val="000000"/>
                  </a:solidFill>
                </a:ln>
                <a:solidFill>
                  <a:srgbClr val="FFFFFF"/>
                </a:solidFill>
                <a:latin typeface="Arial Rounded MT Bold" pitchFamily="34" charset="0"/>
              </a:rPr>
              <a:t>Matthäus-Evangelium </a:t>
            </a:r>
            <a:r>
              <a:rPr lang="de-CH" sz="2400" dirty="0" smtClean="0">
                <a:ln>
                  <a:solidFill>
                    <a:srgbClr val="000000"/>
                  </a:solidFill>
                </a:ln>
                <a:solidFill>
                  <a:srgbClr val="FFFFFF"/>
                </a:solidFill>
                <a:latin typeface="Arial Rounded MT Bold" pitchFamily="34" charset="0"/>
              </a:rPr>
              <a:t>2,1-12       </a:t>
            </a:r>
            <a:endParaRPr lang="de-CH" sz="2400" dirty="0">
              <a:ln>
                <a:solidFill>
                  <a:srgbClr val="000000"/>
                </a:solidFill>
              </a:ln>
              <a:solidFill>
                <a:srgbClr val="FFFFFF"/>
              </a:solidFill>
              <a:latin typeface="Arial Rounded MT Bold" pitchFamily="34" charset="0"/>
            </a:endParaRPr>
          </a:p>
        </p:txBody>
      </p:sp>
      <p:sp>
        <p:nvSpPr>
          <p:cNvPr id="51210" name="Rectangle 10"/>
          <p:cNvSpPr>
            <a:spLocks noChangeArrowheads="1"/>
          </p:cNvSpPr>
          <p:nvPr/>
        </p:nvSpPr>
        <p:spPr bwMode="auto">
          <a:xfrm>
            <a:off x="1260921" y="2636838"/>
            <a:ext cx="7775575" cy="79216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r">
              <a:spcBef>
                <a:spcPct val="20000"/>
              </a:spcBef>
            </a:pPr>
            <a:r>
              <a:rPr lang="de-CH" sz="3600" dirty="0" smtClean="0">
                <a:ln>
                  <a:solidFill>
                    <a:srgbClr val="000000"/>
                  </a:solidFill>
                </a:ln>
                <a:solidFill>
                  <a:srgbClr val="FFFFFF"/>
                </a:solidFill>
                <a:latin typeface="Arial Rounded MT Bold" pitchFamily="34" charset="0"/>
              </a:rPr>
              <a:t>Die Weisen aus dem Morgenland</a:t>
            </a:r>
            <a:endParaRPr lang="de-CH" sz="36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166789676"/>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46178" name="Rectangle 2"/>
          <p:cNvSpPr>
            <a:spLocks noGrp="1" noChangeArrowheads="1"/>
          </p:cNvSpPr>
          <p:nvPr>
            <p:ph type="ctrTitle"/>
          </p:nvPr>
        </p:nvSpPr>
        <p:spPr>
          <a:xfrm>
            <a:off x="106363" y="44450"/>
            <a:ext cx="8929687" cy="1569660"/>
          </a:xfrm>
          <a:noFill/>
          <a:ln/>
          <a:effectLst>
            <a:outerShdw dist="35921" dir="2700000" algn="ctr" rotWithShape="0">
              <a:srgbClr val="000066"/>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spAutoFit/>
          </a:bodyPr>
          <a:lstStyle/>
          <a:p>
            <a:pPr algn="l">
              <a:lnSpc>
                <a:spcPct val="100000"/>
              </a:lnSpc>
              <a:spcBef>
                <a:spcPct val="50000"/>
              </a:spcBef>
            </a:pPr>
            <a:r>
              <a:rPr lang="de-CH" sz="4800" dirty="0">
                <a:ln>
                  <a:solidFill>
                    <a:srgbClr val="000000"/>
                  </a:solidFill>
                </a:ln>
              </a:rPr>
              <a:t>„In Betlehem in Judäa“, antworteten sie.</a:t>
            </a:r>
          </a:p>
        </p:txBody>
      </p:sp>
      <p:sp>
        <p:nvSpPr>
          <p:cNvPr id="946179" name="Rectangle 3"/>
          <p:cNvSpPr>
            <a:spLocks noChangeArrowheads="1"/>
          </p:cNvSpPr>
          <p:nvPr/>
        </p:nvSpPr>
        <p:spPr bwMode="auto">
          <a:xfrm>
            <a:off x="1979712" y="1692086"/>
            <a:ext cx="6697663"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spcBef>
                <a:spcPct val="50000"/>
              </a:spcBef>
            </a:pPr>
            <a:r>
              <a:rPr lang="de-CH" sz="1800" dirty="0">
                <a:ln>
                  <a:solidFill>
                    <a:srgbClr val="000000"/>
                  </a:solidFill>
                </a:ln>
                <a:solidFill>
                  <a:srgbClr val="FFFFFF"/>
                </a:solidFill>
                <a:latin typeface="Arial Rounded MT Bold" pitchFamily="34" charset="0"/>
              </a:rPr>
              <a:t>Matthäus-Evangelium </a:t>
            </a:r>
            <a:r>
              <a:rPr lang="de-CH" sz="1800" dirty="0" smtClean="0">
                <a:ln>
                  <a:solidFill>
                    <a:srgbClr val="000000"/>
                  </a:solidFill>
                </a:ln>
                <a:solidFill>
                  <a:srgbClr val="FFFFFF"/>
                </a:solidFill>
                <a:latin typeface="Arial Rounded MT Bold" pitchFamily="34" charset="0"/>
              </a:rPr>
              <a:t>2,5</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420434453"/>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46178" name="Rectangle 2"/>
          <p:cNvSpPr>
            <a:spLocks noGrp="1" noChangeArrowheads="1"/>
          </p:cNvSpPr>
          <p:nvPr>
            <p:ph type="ctrTitle"/>
          </p:nvPr>
        </p:nvSpPr>
        <p:spPr>
          <a:xfrm>
            <a:off x="106363" y="44450"/>
            <a:ext cx="8929687" cy="1754326"/>
          </a:xfrm>
          <a:noFill/>
          <a:ln/>
          <a:effectLst>
            <a:outerShdw dist="35921" dir="2700000" algn="ctr" rotWithShape="0">
              <a:srgbClr val="000066"/>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spAutoFit/>
          </a:bodyPr>
          <a:lstStyle/>
          <a:p>
            <a:pPr algn="l">
              <a:lnSpc>
                <a:spcPct val="100000"/>
              </a:lnSpc>
              <a:spcBef>
                <a:spcPct val="50000"/>
              </a:spcBef>
            </a:pPr>
            <a:r>
              <a:rPr lang="de-CH" sz="3600" dirty="0">
                <a:ln>
                  <a:solidFill>
                    <a:srgbClr val="000000"/>
                  </a:solidFill>
                </a:ln>
              </a:rPr>
              <a:t>„In Betlehem in Judäa“, antworteten sie. „denn so ist es in der Schrift durch den Propheten vorausgesagt.“</a:t>
            </a:r>
          </a:p>
        </p:txBody>
      </p:sp>
      <p:sp>
        <p:nvSpPr>
          <p:cNvPr id="946179" name="Rectangle 3"/>
          <p:cNvSpPr>
            <a:spLocks noChangeArrowheads="1"/>
          </p:cNvSpPr>
          <p:nvPr/>
        </p:nvSpPr>
        <p:spPr bwMode="auto">
          <a:xfrm>
            <a:off x="2123728" y="2060848"/>
            <a:ext cx="6697663"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spcBef>
                <a:spcPct val="50000"/>
              </a:spcBef>
            </a:pPr>
            <a:r>
              <a:rPr lang="de-CH" sz="1800" dirty="0">
                <a:ln>
                  <a:solidFill>
                    <a:srgbClr val="000000"/>
                  </a:solidFill>
                </a:ln>
                <a:solidFill>
                  <a:srgbClr val="FFFFFF"/>
                </a:solidFill>
                <a:latin typeface="Arial Rounded MT Bold" pitchFamily="34" charset="0"/>
              </a:rPr>
              <a:t>Matthäus-Evangelium </a:t>
            </a:r>
            <a:r>
              <a:rPr lang="de-CH" sz="1800" dirty="0" smtClean="0">
                <a:ln>
                  <a:solidFill>
                    <a:srgbClr val="000000"/>
                  </a:solidFill>
                </a:ln>
                <a:solidFill>
                  <a:srgbClr val="FFFFFF"/>
                </a:solidFill>
                <a:latin typeface="Arial Rounded MT Bold" pitchFamily="34" charset="0"/>
              </a:rPr>
              <a:t>2,5</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716137835"/>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46178" name="Rectangle 2"/>
          <p:cNvSpPr>
            <a:spLocks noGrp="1" noChangeArrowheads="1"/>
          </p:cNvSpPr>
          <p:nvPr>
            <p:ph type="ctrTitle"/>
          </p:nvPr>
        </p:nvSpPr>
        <p:spPr>
          <a:xfrm>
            <a:off x="106363" y="44450"/>
            <a:ext cx="8929687" cy="3416320"/>
          </a:xfrm>
          <a:noFill/>
          <a:ln/>
          <a:effectLst>
            <a:outerShdw dist="35921" dir="2700000" algn="ctr" rotWithShape="0">
              <a:srgbClr val="000066"/>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spAutoFit/>
          </a:bodyPr>
          <a:lstStyle/>
          <a:p>
            <a:pPr algn="l">
              <a:lnSpc>
                <a:spcPct val="100000"/>
              </a:lnSpc>
              <a:spcBef>
                <a:spcPct val="50000"/>
              </a:spcBef>
            </a:pPr>
            <a:r>
              <a:rPr lang="de-CH" sz="3600" dirty="0">
                <a:ln>
                  <a:solidFill>
                    <a:srgbClr val="000000"/>
                  </a:solidFill>
                </a:ln>
              </a:rPr>
              <a:t>„Und du, Betlehem im Land </a:t>
            </a:r>
            <a:r>
              <a:rPr lang="de-CH" sz="3600" dirty="0" err="1">
                <a:ln>
                  <a:solidFill>
                    <a:srgbClr val="000000"/>
                  </a:solidFill>
                </a:ln>
              </a:rPr>
              <a:t>Juda</a:t>
            </a:r>
            <a:r>
              <a:rPr lang="de-CH" sz="3600" dirty="0">
                <a:ln>
                  <a:solidFill>
                    <a:srgbClr val="000000"/>
                  </a:solidFill>
                </a:ln>
              </a:rPr>
              <a:t>, du bist keineswegs die unbedeutendste unter den Städten Judas; denn aus dir wird ein Fürst hervorgehen, der mein Volk Israel führen wird wie ein Hirte seine Herde.“</a:t>
            </a:r>
          </a:p>
        </p:txBody>
      </p:sp>
      <p:sp>
        <p:nvSpPr>
          <p:cNvPr id="946179" name="Rectangle 3"/>
          <p:cNvSpPr>
            <a:spLocks noChangeArrowheads="1"/>
          </p:cNvSpPr>
          <p:nvPr/>
        </p:nvSpPr>
        <p:spPr bwMode="auto">
          <a:xfrm>
            <a:off x="1979712" y="3356992"/>
            <a:ext cx="6697663"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spcBef>
                <a:spcPct val="50000"/>
              </a:spcBef>
            </a:pPr>
            <a:r>
              <a:rPr lang="de-CH" sz="1800" dirty="0">
                <a:ln>
                  <a:solidFill>
                    <a:srgbClr val="000000"/>
                  </a:solidFill>
                </a:ln>
                <a:solidFill>
                  <a:srgbClr val="FFFFFF"/>
                </a:solidFill>
                <a:latin typeface="Arial Rounded MT Bold" pitchFamily="34" charset="0"/>
              </a:rPr>
              <a:t>Matthäus-Evangelium </a:t>
            </a:r>
            <a:r>
              <a:rPr lang="de-CH" sz="1800" dirty="0" smtClean="0">
                <a:ln>
                  <a:solidFill>
                    <a:srgbClr val="000000"/>
                  </a:solidFill>
                </a:ln>
                <a:solidFill>
                  <a:srgbClr val="FFFFFF"/>
                </a:solidFill>
                <a:latin typeface="Arial Rounded MT Bold" pitchFamily="34" charset="0"/>
              </a:rPr>
              <a:t>2,6</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868897260"/>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46178" name="Rectangle 2"/>
          <p:cNvSpPr>
            <a:spLocks noGrp="1" noChangeArrowheads="1"/>
          </p:cNvSpPr>
          <p:nvPr>
            <p:ph type="ctrTitle"/>
          </p:nvPr>
        </p:nvSpPr>
        <p:spPr>
          <a:xfrm>
            <a:off x="106363" y="44450"/>
            <a:ext cx="7922021" cy="2862322"/>
          </a:xfrm>
          <a:noFill/>
          <a:ln/>
          <a:effectLst>
            <a:outerShdw dist="35921" dir="2700000" algn="ctr" rotWithShape="0">
              <a:srgbClr val="000066"/>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anchor="t">
            <a:spAutoFit/>
          </a:bodyPr>
          <a:lstStyle/>
          <a:p>
            <a:pPr algn="l">
              <a:lnSpc>
                <a:spcPct val="100000"/>
              </a:lnSpc>
              <a:spcBef>
                <a:spcPct val="50000"/>
              </a:spcBef>
            </a:pPr>
            <a:r>
              <a:rPr lang="de-CH" sz="3600" dirty="0">
                <a:ln>
                  <a:solidFill>
                    <a:srgbClr val="000000"/>
                  </a:solidFill>
                </a:ln>
              </a:rPr>
              <a:t>„Herodes rief die Weisen heimlich zu sich und liess sich von ihnen den genauen Zeitpunkt angeben, an dem der Stern zum ersten Mal erschienen war.“</a:t>
            </a:r>
          </a:p>
        </p:txBody>
      </p:sp>
      <p:sp>
        <p:nvSpPr>
          <p:cNvPr id="946179" name="Rectangle 3"/>
          <p:cNvSpPr>
            <a:spLocks noChangeArrowheads="1"/>
          </p:cNvSpPr>
          <p:nvPr/>
        </p:nvSpPr>
        <p:spPr bwMode="auto">
          <a:xfrm>
            <a:off x="2195736" y="2996952"/>
            <a:ext cx="6697663"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spcBef>
                <a:spcPct val="50000"/>
              </a:spcBef>
            </a:pPr>
            <a:r>
              <a:rPr lang="de-CH" sz="1800" dirty="0">
                <a:ln>
                  <a:solidFill>
                    <a:srgbClr val="000000"/>
                  </a:solidFill>
                </a:ln>
                <a:solidFill>
                  <a:srgbClr val="FFFFFF"/>
                </a:solidFill>
                <a:latin typeface="Arial Rounded MT Bold" pitchFamily="34" charset="0"/>
              </a:rPr>
              <a:t>Matthäus-Evangelium </a:t>
            </a:r>
            <a:r>
              <a:rPr lang="de-CH" sz="1800" dirty="0" smtClean="0">
                <a:ln>
                  <a:solidFill>
                    <a:srgbClr val="000000"/>
                  </a:solidFill>
                </a:ln>
                <a:solidFill>
                  <a:srgbClr val="FFFFFF"/>
                </a:solidFill>
                <a:latin typeface="Arial Rounded MT Bold" pitchFamily="34" charset="0"/>
              </a:rPr>
              <a:t>2,7</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597379613"/>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46178" name="Rectangle 2"/>
          <p:cNvSpPr>
            <a:spLocks noGrp="1" noChangeArrowheads="1"/>
          </p:cNvSpPr>
          <p:nvPr>
            <p:ph type="ctrTitle"/>
          </p:nvPr>
        </p:nvSpPr>
        <p:spPr>
          <a:xfrm>
            <a:off x="106363" y="44450"/>
            <a:ext cx="8138045" cy="3970318"/>
          </a:xfrm>
          <a:noFill/>
          <a:ln/>
          <a:effectLst>
            <a:outerShdw dist="35921" dir="2700000" algn="ctr" rotWithShape="0">
              <a:srgbClr val="000066"/>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anchor="t">
            <a:spAutoFit/>
          </a:bodyPr>
          <a:lstStyle/>
          <a:p>
            <a:pPr algn="l">
              <a:lnSpc>
                <a:spcPct val="100000"/>
              </a:lnSpc>
              <a:spcBef>
                <a:spcPct val="50000"/>
              </a:spcBef>
            </a:pPr>
            <a:r>
              <a:rPr lang="de-CH" sz="3600" dirty="0">
                <a:ln>
                  <a:solidFill>
                    <a:srgbClr val="000000"/>
                  </a:solidFill>
                </a:ln>
              </a:rPr>
              <a:t>Daraufhin schickte er sie nach Betlehem. „Geht und erkundigt euch genau nach dem Kind“, sagte er, „und gebt mir Bescheid, sobald ihr es gefunden habt. Dann kann auch ich hingehen und ihm Ehre erweisen.“</a:t>
            </a:r>
          </a:p>
        </p:txBody>
      </p:sp>
      <p:sp>
        <p:nvSpPr>
          <p:cNvPr id="946179" name="Rectangle 3"/>
          <p:cNvSpPr>
            <a:spLocks noChangeArrowheads="1"/>
          </p:cNvSpPr>
          <p:nvPr/>
        </p:nvSpPr>
        <p:spPr bwMode="auto">
          <a:xfrm>
            <a:off x="2123728" y="3861048"/>
            <a:ext cx="6697663"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spcBef>
                <a:spcPct val="50000"/>
              </a:spcBef>
            </a:pPr>
            <a:r>
              <a:rPr lang="de-CH" sz="1800" dirty="0">
                <a:ln>
                  <a:solidFill>
                    <a:srgbClr val="000000"/>
                  </a:solidFill>
                </a:ln>
                <a:solidFill>
                  <a:srgbClr val="FFFFFF"/>
                </a:solidFill>
                <a:latin typeface="Arial Rounded MT Bold" pitchFamily="34" charset="0"/>
              </a:rPr>
              <a:t>Matthäus-Evangelium </a:t>
            </a:r>
            <a:r>
              <a:rPr lang="de-CH" sz="1800" dirty="0" smtClean="0">
                <a:ln>
                  <a:solidFill>
                    <a:srgbClr val="000000"/>
                  </a:solidFill>
                </a:ln>
                <a:solidFill>
                  <a:srgbClr val="FFFFFF"/>
                </a:solidFill>
                <a:latin typeface="Arial Rounded MT Bold" pitchFamily="34" charset="0"/>
              </a:rPr>
              <a:t>2,8</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528337569"/>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5000" r="-5000"/>
          </a:stretch>
        </a:blipFill>
        <a:effectLst/>
      </p:bgPr>
    </p:bg>
    <p:spTree>
      <p:nvGrpSpPr>
        <p:cNvPr id="1" name=""/>
        <p:cNvGrpSpPr/>
        <p:nvPr/>
      </p:nvGrpSpPr>
      <p:grpSpPr>
        <a:xfrm>
          <a:off x="0" y="0"/>
          <a:ext cx="0" cy="0"/>
          <a:chOff x="0" y="0"/>
          <a:chExt cx="0" cy="0"/>
        </a:xfrm>
      </p:grpSpPr>
      <p:sp>
        <p:nvSpPr>
          <p:cNvPr id="946178" name="Rectangle 2"/>
          <p:cNvSpPr>
            <a:spLocks noGrp="1" noChangeArrowheads="1"/>
          </p:cNvSpPr>
          <p:nvPr>
            <p:ph type="ctrTitle"/>
          </p:nvPr>
        </p:nvSpPr>
        <p:spPr>
          <a:xfrm>
            <a:off x="0" y="0"/>
            <a:ext cx="5220072" cy="2800767"/>
          </a:xfrm>
          <a:noFill/>
          <a:ln/>
          <a:effectLst>
            <a:outerShdw dist="35921" dir="2700000" algn="ctr" rotWithShape="0">
              <a:srgbClr val="000066"/>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anchor="t">
            <a:spAutoFit/>
          </a:bodyPr>
          <a:lstStyle/>
          <a:p>
            <a:pPr algn="l">
              <a:lnSpc>
                <a:spcPct val="100000"/>
              </a:lnSpc>
              <a:spcBef>
                <a:spcPct val="50000"/>
              </a:spcBef>
            </a:pPr>
            <a:r>
              <a:rPr lang="de-CH" dirty="0">
                <a:ln>
                  <a:solidFill>
                    <a:srgbClr val="000000"/>
                  </a:solidFill>
                </a:ln>
              </a:rPr>
              <a:t>„Er kam zu seinem Volk, aber sein Volk wollte nichts von ihm wissen.“</a:t>
            </a:r>
          </a:p>
        </p:txBody>
      </p:sp>
      <p:sp>
        <p:nvSpPr>
          <p:cNvPr id="946179" name="Rectangle 3"/>
          <p:cNvSpPr>
            <a:spLocks noChangeArrowheads="1"/>
          </p:cNvSpPr>
          <p:nvPr/>
        </p:nvSpPr>
        <p:spPr bwMode="auto">
          <a:xfrm>
            <a:off x="683567" y="2780928"/>
            <a:ext cx="6697663"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Johannes-Evangelium 1,11</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4041000144"/>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5938" name="Rectangle 2"/>
          <p:cNvSpPr>
            <a:spLocks noGrp="1" noChangeArrowheads="1"/>
          </p:cNvSpPr>
          <p:nvPr>
            <p:ph type="ctrTitle"/>
          </p:nvPr>
        </p:nvSpPr>
        <p:spPr>
          <a:xfrm>
            <a:off x="179512" y="116632"/>
            <a:ext cx="8424863" cy="1421928"/>
          </a:xfrm>
          <a:noFill/>
        </p:spPr>
        <p:txBody>
          <a:bodyPr anchor="t">
            <a:spAutoFit/>
          </a:bodyPr>
          <a:lstStyle/>
          <a:p>
            <a:pPr marL="1117600" indent="-1117600" algn="l"/>
            <a:r>
              <a:rPr lang="de-DE" sz="5400" dirty="0">
                <a:ln>
                  <a:solidFill>
                    <a:srgbClr val="000000"/>
                  </a:solidFill>
                </a:ln>
                <a:solidFill>
                  <a:schemeClr val="bg1"/>
                </a:solidFill>
              </a:rPr>
              <a:t>II.   </a:t>
            </a:r>
            <a:r>
              <a:rPr lang="de-DE" sz="5400" dirty="0" smtClean="0">
                <a:ln>
                  <a:solidFill>
                    <a:srgbClr val="000000"/>
                  </a:solidFill>
                </a:ln>
                <a:solidFill>
                  <a:schemeClr val="bg1"/>
                </a:solidFill>
              </a:rPr>
              <a:t>Die Heiden verehren den König</a:t>
            </a:r>
            <a:endParaRPr lang="de-CH" sz="5400" dirty="0">
              <a:ln>
                <a:solidFill>
                  <a:srgbClr val="000000"/>
                </a:solidFill>
              </a:ln>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46178" name="Rectangle 2"/>
          <p:cNvSpPr>
            <a:spLocks noGrp="1" noChangeArrowheads="1"/>
          </p:cNvSpPr>
          <p:nvPr>
            <p:ph type="ctrTitle"/>
          </p:nvPr>
        </p:nvSpPr>
        <p:spPr>
          <a:xfrm>
            <a:off x="106363" y="44450"/>
            <a:ext cx="8929687" cy="2308324"/>
          </a:xfrm>
          <a:noFill/>
          <a:ln/>
          <a:effectLst>
            <a:outerShdw dist="35921" dir="2700000" algn="ctr" rotWithShape="0">
              <a:srgbClr val="000066"/>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spAutoFit/>
          </a:bodyPr>
          <a:lstStyle/>
          <a:p>
            <a:pPr algn="l">
              <a:lnSpc>
                <a:spcPct val="100000"/>
              </a:lnSpc>
              <a:spcBef>
                <a:spcPct val="50000"/>
              </a:spcBef>
            </a:pPr>
            <a:r>
              <a:rPr lang="de-CH" sz="3600" dirty="0">
                <a:ln>
                  <a:solidFill>
                    <a:srgbClr val="000000"/>
                  </a:solidFill>
                </a:ln>
              </a:rPr>
              <a:t>„Der Stern, den sie hatten aufgehen sehen, zog vor ihnen her, bis er schliesslich über dem Ort </a:t>
            </a:r>
            <a:r>
              <a:rPr lang="de-CH" sz="3600" dirty="0" smtClean="0">
                <a:ln>
                  <a:solidFill>
                    <a:srgbClr val="000000"/>
                  </a:solidFill>
                </a:ln>
              </a:rPr>
              <a:t>stehen</a:t>
            </a:r>
            <a:br>
              <a:rPr lang="de-CH" sz="3600" dirty="0" smtClean="0">
                <a:ln>
                  <a:solidFill>
                    <a:srgbClr val="000000"/>
                  </a:solidFill>
                </a:ln>
              </a:rPr>
            </a:br>
            <a:r>
              <a:rPr lang="de-CH" sz="3600" dirty="0" smtClean="0">
                <a:ln>
                  <a:solidFill>
                    <a:srgbClr val="000000"/>
                  </a:solidFill>
                </a:ln>
              </a:rPr>
              <a:t>blieb</a:t>
            </a:r>
            <a:r>
              <a:rPr lang="de-CH" sz="3600" dirty="0">
                <a:ln>
                  <a:solidFill>
                    <a:srgbClr val="000000"/>
                  </a:solidFill>
                </a:ln>
              </a:rPr>
              <a:t>, wo das Kind war.“</a:t>
            </a:r>
          </a:p>
        </p:txBody>
      </p:sp>
      <p:sp>
        <p:nvSpPr>
          <p:cNvPr id="946179" name="Rectangle 3"/>
          <p:cNvSpPr>
            <a:spLocks noChangeArrowheads="1"/>
          </p:cNvSpPr>
          <p:nvPr/>
        </p:nvSpPr>
        <p:spPr bwMode="auto">
          <a:xfrm>
            <a:off x="1979712" y="2348880"/>
            <a:ext cx="6697663"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spcBef>
                <a:spcPct val="50000"/>
              </a:spcBef>
            </a:pPr>
            <a:r>
              <a:rPr lang="de-CH" sz="1800" dirty="0">
                <a:ln>
                  <a:solidFill>
                    <a:srgbClr val="000000"/>
                  </a:solidFill>
                </a:ln>
                <a:solidFill>
                  <a:srgbClr val="FFFFFF"/>
                </a:solidFill>
                <a:latin typeface="Arial Rounded MT Bold" pitchFamily="34" charset="0"/>
              </a:rPr>
              <a:t>Matthäus-Evangelium </a:t>
            </a:r>
            <a:r>
              <a:rPr lang="de-CH" sz="1800" dirty="0" smtClean="0">
                <a:ln>
                  <a:solidFill>
                    <a:srgbClr val="000000"/>
                  </a:solidFill>
                </a:ln>
                <a:solidFill>
                  <a:srgbClr val="FFFFFF"/>
                </a:solidFill>
                <a:latin typeface="Arial Rounded MT Bold" pitchFamily="34" charset="0"/>
              </a:rPr>
              <a:t>2,9</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24795379"/>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46178" name="Rectangle 2"/>
          <p:cNvSpPr>
            <a:spLocks noGrp="1" noChangeArrowheads="1"/>
          </p:cNvSpPr>
          <p:nvPr>
            <p:ph type="ctrTitle"/>
          </p:nvPr>
        </p:nvSpPr>
        <p:spPr>
          <a:xfrm>
            <a:off x="106363" y="44450"/>
            <a:ext cx="8929687" cy="1569660"/>
          </a:xfrm>
          <a:noFill/>
          <a:ln/>
          <a:effectLst>
            <a:outerShdw dist="35921" dir="2700000" algn="ctr" rotWithShape="0">
              <a:srgbClr val="000066"/>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spAutoFit/>
          </a:bodyPr>
          <a:lstStyle/>
          <a:p>
            <a:pPr algn="l">
              <a:lnSpc>
                <a:spcPct val="100000"/>
              </a:lnSpc>
              <a:spcBef>
                <a:spcPct val="50000"/>
              </a:spcBef>
            </a:pPr>
            <a:r>
              <a:rPr lang="de-CH" sz="4800" dirty="0">
                <a:ln>
                  <a:solidFill>
                    <a:srgbClr val="000000"/>
                  </a:solidFill>
                </a:ln>
              </a:rPr>
              <a:t>„Als sie den Stern sahen, waren sie überglücklich.“</a:t>
            </a:r>
          </a:p>
        </p:txBody>
      </p:sp>
      <p:sp>
        <p:nvSpPr>
          <p:cNvPr id="946179" name="Rectangle 3"/>
          <p:cNvSpPr>
            <a:spLocks noChangeArrowheads="1"/>
          </p:cNvSpPr>
          <p:nvPr/>
        </p:nvSpPr>
        <p:spPr bwMode="auto">
          <a:xfrm>
            <a:off x="2051720" y="1844824"/>
            <a:ext cx="6697663"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spcBef>
                <a:spcPct val="50000"/>
              </a:spcBef>
            </a:pPr>
            <a:r>
              <a:rPr lang="de-CH" sz="1800" dirty="0">
                <a:ln>
                  <a:solidFill>
                    <a:srgbClr val="000000"/>
                  </a:solidFill>
                </a:ln>
                <a:solidFill>
                  <a:srgbClr val="FFFFFF"/>
                </a:solidFill>
                <a:latin typeface="Arial Rounded MT Bold" pitchFamily="34" charset="0"/>
              </a:rPr>
              <a:t>Matthäus-Evangelium </a:t>
            </a:r>
            <a:r>
              <a:rPr lang="de-CH" sz="1800" dirty="0" smtClean="0">
                <a:ln>
                  <a:solidFill>
                    <a:srgbClr val="000000"/>
                  </a:solidFill>
                </a:ln>
                <a:solidFill>
                  <a:srgbClr val="FFFFFF"/>
                </a:solidFill>
                <a:latin typeface="Arial Rounded MT Bold" pitchFamily="34" charset="0"/>
              </a:rPr>
              <a:t>2,10</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75900127"/>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46178" name="Rectangle 2"/>
          <p:cNvSpPr>
            <a:spLocks noGrp="1" noChangeArrowheads="1"/>
          </p:cNvSpPr>
          <p:nvPr>
            <p:ph type="ctrTitle"/>
          </p:nvPr>
        </p:nvSpPr>
        <p:spPr>
          <a:xfrm>
            <a:off x="106363" y="44450"/>
            <a:ext cx="8929687" cy="2585323"/>
          </a:xfrm>
          <a:noFill/>
          <a:ln/>
          <a:effectLst>
            <a:outerShdw dist="35921" dir="2700000" algn="ctr" rotWithShape="0">
              <a:srgbClr val="000066"/>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spAutoFit/>
          </a:bodyPr>
          <a:lstStyle/>
          <a:p>
            <a:pPr algn="l">
              <a:lnSpc>
                <a:spcPct val="100000"/>
              </a:lnSpc>
              <a:spcBef>
                <a:spcPct val="50000"/>
              </a:spcBef>
            </a:pPr>
            <a:r>
              <a:rPr lang="de-CH" sz="5400" dirty="0">
                <a:ln>
                  <a:solidFill>
                    <a:srgbClr val="000000"/>
                  </a:solidFill>
                </a:ln>
              </a:rPr>
              <a:t>„Da warfen sie sich vor ihm nieder und erwiesen ihm Ehre.“</a:t>
            </a:r>
          </a:p>
        </p:txBody>
      </p:sp>
      <p:sp>
        <p:nvSpPr>
          <p:cNvPr id="946179" name="Rectangle 3"/>
          <p:cNvSpPr>
            <a:spLocks noChangeArrowheads="1"/>
          </p:cNvSpPr>
          <p:nvPr/>
        </p:nvSpPr>
        <p:spPr bwMode="auto">
          <a:xfrm>
            <a:off x="2051720" y="2492896"/>
            <a:ext cx="6697663"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spcBef>
                <a:spcPct val="50000"/>
              </a:spcBef>
            </a:pPr>
            <a:r>
              <a:rPr lang="de-CH" sz="1800" dirty="0">
                <a:ln>
                  <a:solidFill>
                    <a:srgbClr val="000000"/>
                  </a:solidFill>
                </a:ln>
                <a:solidFill>
                  <a:srgbClr val="FFFFFF"/>
                </a:solidFill>
                <a:latin typeface="Arial Rounded MT Bold" pitchFamily="34" charset="0"/>
              </a:rPr>
              <a:t>Matthäus-Evangelium </a:t>
            </a:r>
            <a:r>
              <a:rPr lang="de-CH" sz="1800" dirty="0" smtClean="0">
                <a:ln>
                  <a:solidFill>
                    <a:srgbClr val="000000"/>
                  </a:solidFill>
                </a:ln>
                <a:solidFill>
                  <a:srgbClr val="FFFFFF"/>
                </a:solidFill>
                <a:latin typeface="Arial Rounded MT Bold" pitchFamily="34" charset="0"/>
              </a:rPr>
              <a:t>2,11</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736697614"/>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944130" name="Rectangle 2"/>
          <p:cNvSpPr>
            <a:spLocks noGrp="1" noChangeArrowheads="1"/>
          </p:cNvSpPr>
          <p:nvPr>
            <p:ph type="ctrTitle"/>
          </p:nvPr>
        </p:nvSpPr>
        <p:spPr>
          <a:xfrm>
            <a:off x="179512" y="44624"/>
            <a:ext cx="8065020" cy="584775"/>
          </a:xfrm>
          <a:noFill/>
          <a:ln/>
          <a:effectLst>
            <a:outerShdw dist="35921" dir="2700000" algn="ctr" rotWithShape="0">
              <a:srgbClr val="000066"/>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anchor="t">
            <a:spAutoFit/>
          </a:bodyPr>
          <a:lstStyle/>
          <a:p>
            <a:pPr algn="l">
              <a:lnSpc>
                <a:spcPct val="100000"/>
              </a:lnSpc>
              <a:spcBef>
                <a:spcPct val="50000"/>
              </a:spcBef>
            </a:pPr>
            <a:r>
              <a:rPr lang="de-CH" sz="3200" dirty="0" smtClean="0">
                <a:ln>
                  <a:solidFill>
                    <a:srgbClr val="000000"/>
                  </a:solidFill>
                </a:ln>
              </a:rPr>
              <a:t>Erstes Missverständnis</a:t>
            </a:r>
            <a:endParaRPr lang="de-CH" sz="3200" dirty="0">
              <a:ln>
                <a:solidFill>
                  <a:srgbClr val="000000"/>
                </a:solidFill>
              </a:ln>
            </a:endParaRPr>
          </a:p>
        </p:txBody>
      </p:sp>
      <p:sp>
        <p:nvSpPr>
          <p:cNvPr id="944131" name="Rectangle 3"/>
          <p:cNvSpPr>
            <a:spLocks noChangeArrowheads="1"/>
          </p:cNvSpPr>
          <p:nvPr/>
        </p:nvSpPr>
        <p:spPr bwMode="auto">
          <a:xfrm>
            <a:off x="107504" y="1119428"/>
            <a:ext cx="8640960" cy="110799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r">
              <a:spcBef>
                <a:spcPct val="50000"/>
              </a:spcBef>
            </a:pPr>
            <a:r>
              <a:rPr lang="de-CH" sz="6600" dirty="0" smtClean="0">
                <a:ln>
                  <a:solidFill>
                    <a:srgbClr val="000000"/>
                  </a:solidFill>
                </a:ln>
                <a:solidFill>
                  <a:srgbClr val="FFFFFF"/>
                </a:solidFill>
                <a:latin typeface="Arial Rounded MT Bold" pitchFamily="34" charset="0"/>
              </a:rPr>
              <a:t>Es seien drei Könige</a:t>
            </a:r>
            <a:endParaRPr lang="de-CH" sz="66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951374566"/>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46178" name="Rectangle 2"/>
          <p:cNvSpPr>
            <a:spLocks noGrp="1" noChangeArrowheads="1"/>
          </p:cNvSpPr>
          <p:nvPr>
            <p:ph type="ctrTitle"/>
          </p:nvPr>
        </p:nvSpPr>
        <p:spPr>
          <a:xfrm>
            <a:off x="106363" y="44450"/>
            <a:ext cx="8929687" cy="1754326"/>
          </a:xfrm>
          <a:noFill/>
          <a:ln/>
          <a:effectLst>
            <a:outerShdw dist="35921" dir="2700000" algn="ctr" rotWithShape="0">
              <a:srgbClr val="000066"/>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spAutoFit/>
          </a:bodyPr>
          <a:lstStyle/>
          <a:p>
            <a:pPr algn="l">
              <a:lnSpc>
                <a:spcPct val="100000"/>
              </a:lnSpc>
              <a:spcBef>
                <a:spcPct val="50000"/>
              </a:spcBef>
            </a:pPr>
            <a:r>
              <a:rPr lang="de-CH" sz="3600" dirty="0">
                <a:ln>
                  <a:solidFill>
                    <a:srgbClr val="000000"/>
                  </a:solidFill>
                </a:ln>
              </a:rPr>
              <a:t>„Sie holten die Schätze hervor, die sie mitgebracht hatten, und gaben sie ihm: Gold, Weihrauch und Myrrhe.“</a:t>
            </a:r>
          </a:p>
        </p:txBody>
      </p:sp>
      <p:sp>
        <p:nvSpPr>
          <p:cNvPr id="946179" name="Rectangle 3"/>
          <p:cNvSpPr>
            <a:spLocks noChangeArrowheads="1"/>
          </p:cNvSpPr>
          <p:nvPr/>
        </p:nvSpPr>
        <p:spPr bwMode="auto">
          <a:xfrm>
            <a:off x="2123728" y="1916832"/>
            <a:ext cx="6697663"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spcBef>
                <a:spcPct val="50000"/>
              </a:spcBef>
            </a:pPr>
            <a:r>
              <a:rPr lang="de-CH" sz="1800" dirty="0">
                <a:ln>
                  <a:solidFill>
                    <a:srgbClr val="000000"/>
                  </a:solidFill>
                </a:ln>
                <a:solidFill>
                  <a:srgbClr val="FFFFFF"/>
                </a:solidFill>
                <a:latin typeface="Arial Rounded MT Bold" pitchFamily="34" charset="0"/>
              </a:rPr>
              <a:t>Matthäus-Evangelium </a:t>
            </a:r>
            <a:r>
              <a:rPr lang="de-CH" sz="1800" dirty="0" smtClean="0">
                <a:ln>
                  <a:solidFill>
                    <a:srgbClr val="000000"/>
                  </a:solidFill>
                </a:ln>
                <a:solidFill>
                  <a:srgbClr val="FFFFFF"/>
                </a:solidFill>
                <a:latin typeface="Arial Rounded MT Bold" pitchFamily="34" charset="0"/>
              </a:rPr>
              <a:t>2,11</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4189406890"/>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4925" y="44450"/>
            <a:ext cx="8065467" cy="2862322"/>
          </a:xfrm>
          <a:noFill/>
          <a:ln/>
          <a:effectLst>
            <a:outerShdw dist="35921" dir="2700000" algn="ctr" rotWithShape="0">
              <a:srgbClr val="000066"/>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anchor="t">
            <a:spAutoFit/>
          </a:bodyPr>
          <a:lstStyle/>
          <a:p>
            <a:pPr algn="l">
              <a:lnSpc>
                <a:spcPct val="100000"/>
              </a:lnSpc>
              <a:spcBef>
                <a:spcPct val="50000"/>
              </a:spcBef>
            </a:pPr>
            <a:r>
              <a:rPr lang="de-CH" sz="3600" dirty="0">
                <a:ln>
                  <a:solidFill>
                    <a:srgbClr val="000000"/>
                  </a:solidFill>
                </a:ln>
              </a:rPr>
              <a:t>„Karawanen von hoch beladenen Kamelen kommen aus </a:t>
            </a:r>
            <a:r>
              <a:rPr lang="de-CH" sz="3600" dirty="0" err="1">
                <a:ln>
                  <a:solidFill>
                    <a:srgbClr val="000000"/>
                  </a:solidFill>
                </a:ln>
              </a:rPr>
              <a:t>Midian</a:t>
            </a:r>
            <a:r>
              <a:rPr lang="de-CH" sz="3600" dirty="0">
                <a:ln>
                  <a:solidFill>
                    <a:srgbClr val="000000"/>
                  </a:solidFill>
                </a:ln>
              </a:rPr>
              <a:t> und </a:t>
            </a:r>
            <a:r>
              <a:rPr lang="de-CH" sz="3600" dirty="0" err="1">
                <a:ln>
                  <a:solidFill>
                    <a:srgbClr val="000000"/>
                  </a:solidFill>
                </a:ln>
              </a:rPr>
              <a:t>Efa</a:t>
            </a:r>
            <a:r>
              <a:rPr lang="de-CH" sz="3600" dirty="0">
                <a:ln>
                  <a:solidFill>
                    <a:srgbClr val="000000"/>
                  </a:solidFill>
                </a:ln>
              </a:rPr>
              <a:t>. Die Leute aus Saba kommen mit Gold und Weihrauch und rühmen meine mächtigen Taten.“</a:t>
            </a:r>
          </a:p>
        </p:txBody>
      </p:sp>
      <p:sp>
        <p:nvSpPr>
          <p:cNvPr id="947203" name="Rectangle 3"/>
          <p:cNvSpPr>
            <a:spLocks noChangeArrowheads="1"/>
          </p:cNvSpPr>
          <p:nvPr/>
        </p:nvSpPr>
        <p:spPr bwMode="auto">
          <a:xfrm>
            <a:off x="2089488" y="2907905"/>
            <a:ext cx="6697663"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Jesaja 60,6</a:t>
            </a:r>
            <a:endParaRPr lang="de-CH" sz="18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49250" name="Rectangle 2"/>
          <p:cNvSpPr>
            <a:spLocks noGrp="1" noChangeArrowheads="1"/>
          </p:cNvSpPr>
          <p:nvPr>
            <p:ph type="ctrTitle"/>
          </p:nvPr>
        </p:nvSpPr>
        <p:spPr>
          <a:xfrm>
            <a:off x="106363" y="44450"/>
            <a:ext cx="7850013" cy="2862322"/>
          </a:xfrm>
          <a:noFill/>
          <a:ln/>
          <a:effectLst>
            <a:outerShdw dist="35921" dir="2700000" algn="ctr" rotWithShape="0">
              <a:srgbClr val="000066"/>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anchor="t">
            <a:spAutoFit/>
          </a:bodyPr>
          <a:lstStyle/>
          <a:p>
            <a:pPr algn="l">
              <a:lnSpc>
                <a:spcPct val="100000"/>
              </a:lnSpc>
              <a:spcBef>
                <a:spcPct val="50000"/>
              </a:spcBef>
            </a:pPr>
            <a:r>
              <a:rPr lang="de-CH" sz="3600" dirty="0">
                <a:ln>
                  <a:solidFill>
                    <a:srgbClr val="000000"/>
                  </a:solidFill>
                </a:ln>
              </a:rPr>
              <a:t>„In einem Traum erhielten sie daraufhin die Weisung, nicht zu Herodes zurückzukehren. Deshalb reisten sie auf einem anderen Weg wieder in ihr Land.“</a:t>
            </a:r>
          </a:p>
        </p:txBody>
      </p:sp>
      <p:sp>
        <p:nvSpPr>
          <p:cNvPr id="949251" name="Rectangle 3"/>
          <p:cNvSpPr>
            <a:spLocks noChangeArrowheads="1"/>
          </p:cNvSpPr>
          <p:nvPr/>
        </p:nvSpPr>
        <p:spPr bwMode="auto">
          <a:xfrm>
            <a:off x="1979712" y="3068960"/>
            <a:ext cx="6697663"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spcBef>
                <a:spcPct val="50000"/>
              </a:spcBef>
            </a:pPr>
            <a:r>
              <a:rPr lang="de-CH" sz="1800" dirty="0">
                <a:ln>
                  <a:solidFill>
                    <a:srgbClr val="000000"/>
                  </a:solidFill>
                </a:ln>
                <a:solidFill>
                  <a:srgbClr val="FFFFFF"/>
                </a:solidFill>
                <a:latin typeface="Arial Rounded MT Bold" pitchFamily="34" charset="0"/>
              </a:rPr>
              <a:t>Matthäus-Evangelium </a:t>
            </a:r>
            <a:r>
              <a:rPr lang="de-CH" sz="1800" dirty="0" smtClean="0">
                <a:ln>
                  <a:solidFill>
                    <a:srgbClr val="000000"/>
                  </a:solidFill>
                </a:ln>
                <a:solidFill>
                  <a:srgbClr val="FFFFFF"/>
                </a:solidFill>
                <a:latin typeface="Arial Rounded MT Bold" pitchFamily="34" charset="0"/>
              </a:rPr>
              <a:t>2,12</a:t>
            </a:r>
            <a:endParaRPr lang="de-CH" sz="18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179388" y="333375"/>
            <a:ext cx="8496300" cy="792163"/>
          </a:xfrm>
        </p:spPr>
        <p:txBody>
          <a:bodyPr/>
          <a:lstStyle/>
          <a:p>
            <a:pPr algn="l"/>
            <a:r>
              <a:rPr lang="de-CH" sz="7200" dirty="0">
                <a:ln>
                  <a:solidFill>
                    <a:srgbClr val="000000"/>
                  </a:solidFill>
                </a:ln>
                <a:solidFill>
                  <a:schemeClr val="bg1"/>
                </a:solidFill>
              </a:rPr>
              <a:t>Schlussgedanke</a:t>
            </a:r>
            <a:r>
              <a:rPr lang="de-DE" sz="7200" dirty="0">
                <a:ln>
                  <a:solidFill>
                    <a:srgbClr val="000000"/>
                  </a:solidFill>
                </a:ln>
                <a:solidFill>
                  <a:schemeClr val="bg1"/>
                </a:solidFill>
              </a:rPr>
              <a:t> </a:t>
            </a:r>
            <a:endParaRPr lang="de-CH" sz="7200" dirty="0">
              <a:ln>
                <a:solidFill>
                  <a:srgbClr val="000000"/>
                </a:solidFill>
              </a:ln>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4000" r="-4000"/>
          </a:stretch>
        </a:blipFill>
        <a:effectLst/>
      </p:bgPr>
    </p:bg>
    <p:spTree>
      <p:nvGrpSpPr>
        <p:cNvPr id="1" name=""/>
        <p:cNvGrpSpPr/>
        <p:nvPr/>
      </p:nvGrpSpPr>
      <p:grpSpPr>
        <a:xfrm>
          <a:off x="0" y="0"/>
          <a:ext cx="0" cy="0"/>
          <a:chOff x="0" y="0"/>
          <a:chExt cx="0" cy="0"/>
        </a:xfrm>
      </p:grpSpPr>
      <p:sp>
        <p:nvSpPr>
          <p:cNvPr id="908290" name="Rectangle 2"/>
          <p:cNvSpPr>
            <a:spLocks noGrp="1" noChangeArrowheads="1"/>
          </p:cNvSpPr>
          <p:nvPr>
            <p:ph type="ctrTitle"/>
          </p:nvPr>
        </p:nvSpPr>
        <p:spPr>
          <a:xfrm>
            <a:off x="179388" y="115888"/>
            <a:ext cx="8857108" cy="3970318"/>
          </a:xfrm>
          <a:noFill/>
          <a:ln/>
          <a:effectLst>
            <a:outerShdw dist="35921" dir="2700000" algn="ctr" rotWithShape="0">
              <a:srgbClr val="000066"/>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anchor="t">
            <a:spAutoFit/>
          </a:bodyPr>
          <a:lstStyle/>
          <a:p>
            <a:pPr algn="l">
              <a:lnSpc>
                <a:spcPct val="100000"/>
              </a:lnSpc>
              <a:spcBef>
                <a:spcPct val="50000"/>
              </a:spcBef>
            </a:pPr>
            <a:r>
              <a:rPr lang="de-CH" sz="2800" dirty="0">
                <a:ln>
                  <a:solidFill>
                    <a:srgbClr val="000000"/>
                  </a:solidFill>
                </a:ln>
              </a:rPr>
              <a:t>Danach sah ich eine riesige </a:t>
            </a:r>
            <a:r>
              <a:rPr lang="de-CH" sz="2800" dirty="0" smtClean="0">
                <a:ln>
                  <a:solidFill>
                    <a:srgbClr val="000000"/>
                  </a:solidFill>
                </a:ln>
              </a:rPr>
              <a:t>Menschenmenge</a:t>
            </a:r>
            <a:br>
              <a:rPr lang="de-CH" sz="2800" dirty="0" smtClean="0">
                <a:ln>
                  <a:solidFill>
                    <a:srgbClr val="000000"/>
                  </a:solidFill>
                </a:ln>
              </a:rPr>
            </a:br>
            <a:r>
              <a:rPr lang="de-CH" sz="2800" dirty="0" smtClean="0">
                <a:ln>
                  <a:solidFill>
                    <a:srgbClr val="000000"/>
                  </a:solidFill>
                </a:ln>
              </a:rPr>
              <a:t>aus </a:t>
            </a:r>
            <a:r>
              <a:rPr lang="de-CH" sz="2800" dirty="0">
                <a:ln>
                  <a:solidFill>
                    <a:srgbClr val="000000"/>
                  </a:solidFill>
                </a:ln>
              </a:rPr>
              <a:t>allen Stämmen und Völkern, Menschen aller Sprachen und Kulturen; es waren so viele, dass niemand sie zählen konnte. In weisse Gewänder gehüllt, standen sie vor dem Thron und vor dem Lamm, hielten Palmzweige in den Händen und riefen mit lauter Stimme: »Das Heil kommt von unserem Gott, der auf dem Thron sitzt, und von dem Lamm!«</a:t>
            </a:r>
          </a:p>
        </p:txBody>
      </p:sp>
      <p:sp>
        <p:nvSpPr>
          <p:cNvPr id="908291" name="Rectangle 3"/>
          <p:cNvSpPr>
            <a:spLocks noChangeArrowheads="1"/>
          </p:cNvSpPr>
          <p:nvPr/>
        </p:nvSpPr>
        <p:spPr bwMode="auto">
          <a:xfrm>
            <a:off x="1979712" y="3861048"/>
            <a:ext cx="6697663"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Offenbarung 7,9-10</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812738745"/>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944130" name="Rectangle 2"/>
          <p:cNvSpPr>
            <a:spLocks noGrp="1" noChangeArrowheads="1"/>
          </p:cNvSpPr>
          <p:nvPr>
            <p:ph type="ctrTitle"/>
          </p:nvPr>
        </p:nvSpPr>
        <p:spPr>
          <a:xfrm>
            <a:off x="179512" y="44624"/>
            <a:ext cx="8065020" cy="584775"/>
          </a:xfrm>
          <a:noFill/>
          <a:ln/>
          <a:effectLst>
            <a:outerShdw dist="35921" dir="2700000" algn="ctr" rotWithShape="0">
              <a:srgbClr val="000066"/>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anchor="t">
            <a:spAutoFit/>
          </a:bodyPr>
          <a:lstStyle/>
          <a:p>
            <a:pPr algn="l">
              <a:lnSpc>
                <a:spcPct val="100000"/>
              </a:lnSpc>
              <a:spcBef>
                <a:spcPct val="50000"/>
              </a:spcBef>
            </a:pPr>
            <a:r>
              <a:rPr lang="de-CH" sz="3200" dirty="0" smtClean="0">
                <a:ln>
                  <a:solidFill>
                    <a:srgbClr val="000000"/>
                  </a:solidFill>
                </a:ln>
              </a:rPr>
              <a:t>Zweites Missverständnis</a:t>
            </a:r>
            <a:endParaRPr lang="de-CH" sz="3200" dirty="0">
              <a:ln>
                <a:solidFill>
                  <a:srgbClr val="000000"/>
                </a:solidFill>
              </a:ln>
            </a:endParaRPr>
          </a:p>
        </p:txBody>
      </p:sp>
      <p:sp>
        <p:nvSpPr>
          <p:cNvPr id="944131" name="Rectangle 3"/>
          <p:cNvSpPr>
            <a:spLocks noChangeArrowheads="1"/>
          </p:cNvSpPr>
          <p:nvPr/>
        </p:nvSpPr>
        <p:spPr bwMode="auto">
          <a:xfrm>
            <a:off x="107504" y="1119428"/>
            <a:ext cx="8640960" cy="212365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6600" dirty="0" smtClean="0">
                <a:ln>
                  <a:solidFill>
                    <a:srgbClr val="000000"/>
                  </a:solidFill>
                </a:ln>
                <a:solidFill>
                  <a:srgbClr val="FFFFFF"/>
                </a:solidFill>
                <a:latin typeface="Arial Rounded MT Bold" pitchFamily="34" charset="0"/>
              </a:rPr>
              <a:t>Die Weisen standen an der Krippe</a:t>
            </a:r>
            <a:endParaRPr lang="de-CH" sz="66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066792495"/>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106363" y="44450"/>
            <a:ext cx="8929687" cy="2862322"/>
          </a:xfrm>
          <a:noFill/>
          <a:ln/>
          <a:effectLst>
            <a:outerShdw dist="35921" dir="2700000" algn="ctr" rotWithShape="0">
              <a:srgbClr val="000066"/>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spAutoFit/>
          </a:bodyPr>
          <a:lstStyle/>
          <a:p>
            <a:pPr algn="l">
              <a:lnSpc>
                <a:spcPct val="100000"/>
              </a:lnSpc>
              <a:spcBef>
                <a:spcPct val="50000"/>
              </a:spcBef>
            </a:pPr>
            <a:r>
              <a:rPr lang="de-CH" sz="3600" dirty="0">
                <a:ln>
                  <a:solidFill>
                    <a:srgbClr val="000000"/>
                  </a:solidFill>
                </a:ln>
              </a:rPr>
              <a:t>Jesus wurde zur Zeit des Königs Herodes in Betlehem, einer Stadt in Judäa, geboren. Bald darauf kamen Weise aus einem Land im Osten nach Jerusalem.</a:t>
            </a:r>
          </a:p>
        </p:txBody>
      </p:sp>
      <p:sp>
        <p:nvSpPr>
          <p:cNvPr id="875523" name="Rectangle 3"/>
          <p:cNvSpPr>
            <a:spLocks noChangeArrowheads="1"/>
          </p:cNvSpPr>
          <p:nvPr/>
        </p:nvSpPr>
        <p:spPr bwMode="auto">
          <a:xfrm>
            <a:off x="2344742" y="2689652"/>
            <a:ext cx="6697663"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spcBef>
                <a:spcPct val="50000"/>
              </a:spcBef>
            </a:pPr>
            <a:r>
              <a:rPr lang="de-CH" sz="1800" dirty="0">
                <a:ln>
                  <a:solidFill>
                    <a:srgbClr val="000000"/>
                  </a:solidFill>
                </a:ln>
                <a:solidFill>
                  <a:srgbClr val="FFFFFF"/>
                </a:solidFill>
                <a:latin typeface="Arial Rounded MT Bold" pitchFamily="34" charset="0"/>
              </a:rPr>
              <a:t>Matthäus-Evangelium </a:t>
            </a:r>
            <a:r>
              <a:rPr lang="de-CH" sz="1800" dirty="0" smtClean="0">
                <a:ln>
                  <a:solidFill>
                    <a:srgbClr val="000000"/>
                  </a:solidFill>
                </a:ln>
                <a:solidFill>
                  <a:srgbClr val="FFFFFF"/>
                </a:solidFill>
                <a:latin typeface="Arial Rounded MT Bold" pitchFamily="34" charset="0"/>
              </a:rPr>
              <a:t>2,1</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286523725"/>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106363" y="44450"/>
            <a:ext cx="8929687" cy="2862322"/>
          </a:xfrm>
          <a:noFill/>
          <a:ln/>
          <a:effectLst>
            <a:outerShdw dist="35921" dir="2700000" algn="ctr" rotWithShape="0">
              <a:srgbClr val="000066"/>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spAutoFit/>
          </a:bodyPr>
          <a:lstStyle/>
          <a:p>
            <a:pPr algn="l">
              <a:lnSpc>
                <a:spcPct val="100000"/>
              </a:lnSpc>
              <a:spcBef>
                <a:spcPct val="50000"/>
              </a:spcBef>
            </a:pPr>
            <a:r>
              <a:rPr lang="de-CH" sz="3600" dirty="0">
                <a:ln>
                  <a:solidFill>
                    <a:srgbClr val="000000"/>
                  </a:solidFill>
                </a:ln>
              </a:rPr>
              <a:t>»Wo ist der König der Juden, der kürzlich geboren wurde?«, </a:t>
            </a:r>
            <a:r>
              <a:rPr lang="de-CH" sz="3600" dirty="0" smtClean="0">
                <a:ln>
                  <a:solidFill>
                    <a:srgbClr val="000000"/>
                  </a:solidFill>
                </a:ln>
              </a:rPr>
              <a:t>fragten</a:t>
            </a:r>
            <a:br>
              <a:rPr lang="de-CH" sz="3600" dirty="0" smtClean="0">
                <a:ln>
                  <a:solidFill>
                    <a:srgbClr val="000000"/>
                  </a:solidFill>
                </a:ln>
              </a:rPr>
            </a:br>
            <a:r>
              <a:rPr lang="de-CH" sz="3600" dirty="0" smtClean="0">
                <a:ln>
                  <a:solidFill>
                    <a:srgbClr val="000000"/>
                  </a:solidFill>
                </a:ln>
              </a:rPr>
              <a:t>sie</a:t>
            </a:r>
            <a:r>
              <a:rPr lang="de-CH" sz="3600" dirty="0">
                <a:ln>
                  <a:solidFill>
                    <a:srgbClr val="000000"/>
                  </a:solidFill>
                </a:ln>
              </a:rPr>
              <a:t>. »Wir haben seinen </a:t>
            </a:r>
            <a:r>
              <a:rPr lang="de-CH" sz="3600" dirty="0" smtClean="0">
                <a:ln>
                  <a:solidFill>
                    <a:srgbClr val="000000"/>
                  </a:solidFill>
                </a:ln>
              </a:rPr>
              <a:t>Stern aufgehen </a:t>
            </a:r>
            <a:r>
              <a:rPr lang="de-CH" sz="3600" dirty="0">
                <a:ln>
                  <a:solidFill>
                    <a:srgbClr val="000000"/>
                  </a:solidFill>
                </a:ln>
              </a:rPr>
              <a:t>sehen und sind </a:t>
            </a:r>
            <a:r>
              <a:rPr lang="de-CH" sz="3600" dirty="0" smtClean="0">
                <a:ln>
                  <a:solidFill>
                    <a:srgbClr val="000000"/>
                  </a:solidFill>
                </a:ln>
              </a:rPr>
              <a:t>gekommen,</a:t>
            </a:r>
            <a:br>
              <a:rPr lang="de-CH" sz="3600" dirty="0" smtClean="0">
                <a:ln>
                  <a:solidFill>
                    <a:srgbClr val="000000"/>
                  </a:solidFill>
                </a:ln>
              </a:rPr>
            </a:br>
            <a:r>
              <a:rPr lang="de-CH" sz="3600" dirty="0" smtClean="0">
                <a:ln>
                  <a:solidFill>
                    <a:srgbClr val="000000"/>
                  </a:solidFill>
                </a:ln>
              </a:rPr>
              <a:t>um </a:t>
            </a:r>
            <a:r>
              <a:rPr lang="de-CH" sz="3600" dirty="0">
                <a:ln>
                  <a:solidFill>
                    <a:srgbClr val="000000"/>
                  </a:solidFill>
                </a:ln>
              </a:rPr>
              <a:t>ihm Ehre zu erweisen.«</a:t>
            </a:r>
          </a:p>
        </p:txBody>
      </p:sp>
      <p:sp>
        <p:nvSpPr>
          <p:cNvPr id="875523" name="Rectangle 3"/>
          <p:cNvSpPr>
            <a:spLocks noChangeArrowheads="1"/>
          </p:cNvSpPr>
          <p:nvPr/>
        </p:nvSpPr>
        <p:spPr bwMode="auto">
          <a:xfrm>
            <a:off x="2195736" y="2987660"/>
            <a:ext cx="6697663"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spcBef>
                <a:spcPct val="50000"/>
              </a:spcBef>
            </a:pPr>
            <a:r>
              <a:rPr lang="de-CH" sz="1800" dirty="0">
                <a:ln>
                  <a:solidFill>
                    <a:srgbClr val="000000"/>
                  </a:solidFill>
                </a:ln>
                <a:solidFill>
                  <a:srgbClr val="FFFFFF"/>
                </a:solidFill>
                <a:latin typeface="Arial Rounded MT Bold" pitchFamily="34" charset="0"/>
              </a:rPr>
              <a:t>Matthäus-Evangelium </a:t>
            </a:r>
            <a:r>
              <a:rPr lang="de-CH" sz="1800" dirty="0" smtClean="0">
                <a:ln>
                  <a:solidFill>
                    <a:srgbClr val="000000"/>
                  </a:solidFill>
                </a:ln>
                <a:solidFill>
                  <a:srgbClr val="FFFFFF"/>
                </a:solidFill>
                <a:latin typeface="Arial Rounded MT Bold" pitchFamily="34" charset="0"/>
              </a:rPr>
              <a:t>2,2</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63529940"/>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106363" y="44450"/>
            <a:ext cx="8138045" cy="3970318"/>
          </a:xfrm>
          <a:noFill/>
          <a:ln/>
          <a:effectLst>
            <a:outerShdw dist="35921" dir="2700000" algn="ctr" rotWithShape="0">
              <a:srgbClr val="000066"/>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anchor="t">
            <a:spAutoFit/>
          </a:bodyPr>
          <a:lstStyle/>
          <a:p>
            <a:pPr algn="l">
              <a:lnSpc>
                <a:spcPct val="100000"/>
              </a:lnSpc>
              <a:spcBef>
                <a:spcPct val="50000"/>
              </a:spcBef>
            </a:pPr>
            <a:r>
              <a:rPr lang="de-CH" sz="3600" dirty="0">
                <a:ln>
                  <a:solidFill>
                    <a:srgbClr val="000000"/>
                  </a:solidFill>
                </a:ln>
              </a:rPr>
              <a:t>Als König Herodes das hörte, erschrak er und mit ihm ganz Jerusalem. Er rief alle führenden Priester und alle Schriftgelehrten des jüdischen Volkes zusammen und erkundigte sich bei ihnen, wo der Messias geboren werden sollte.</a:t>
            </a:r>
          </a:p>
        </p:txBody>
      </p:sp>
      <p:sp>
        <p:nvSpPr>
          <p:cNvPr id="875523" name="Rectangle 3"/>
          <p:cNvSpPr>
            <a:spLocks noChangeArrowheads="1"/>
          </p:cNvSpPr>
          <p:nvPr/>
        </p:nvSpPr>
        <p:spPr bwMode="auto">
          <a:xfrm>
            <a:off x="1979712" y="4149080"/>
            <a:ext cx="6697663"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spcBef>
                <a:spcPct val="50000"/>
              </a:spcBef>
            </a:pPr>
            <a:r>
              <a:rPr lang="de-CH" sz="1800" dirty="0">
                <a:ln>
                  <a:solidFill>
                    <a:srgbClr val="000000"/>
                  </a:solidFill>
                </a:ln>
                <a:solidFill>
                  <a:srgbClr val="FFFFFF"/>
                </a:solidFill>
                <a:latin typeface="Arial Rounded MT Bold" pitchFamily="34" charset="0"/>
              </a:rPr>
              <a:t>Matthäus-Evangelium </a:t>
            </a:r>
            <a:r>
              <a:rPr lang="de-CH" sz="1800" dirty="0" smtClean="0">
                <a:ln>
                  <a:solidFill>
                    <a:srgbClr val="000000"/>
                  </a:solidFill>
                </a:ln>
                <a:solidFill>
                  <a:srgbClr val="FFFFFF"/>
                </a:solidFill>
                <a:latin typeface="Arial Rounded MT Bold" pitchFamily="34" charset="0"/>
              </a:rPr>
              <a:t>2,3-4</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721501379"/>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107504" y="78879"/>
            <a:ext cx="8929911" cy="5078313"/>
          </a:xfrm>
          <a:noFill/>
          <a:ln/>
          <a:effectLst>
            <a:outerShdw dist="35921" dir="2700000" algn="ctr" rotWithShape="0">
              <a:srgbClr val="000066"/>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anchor="t">
            <a:spAutoFit/>
          </a:bodyPr>
          <a:lstStyle/>
          <a:p>
            <a:pPr algn="l">
              <a:lnSpc>
                <a:spcPct val="100000"/>
              </a:lnSpc>
              <a:spcBef>
                <a:spcPct val="50000"/>
              </a:spcBef>
            </a:pPr>
            <a:r>
              <a:rPr lang="de-CH" sz="3600" dirty="0">
                <a:ln>
                  <a:solidFill>
                    <a:srgbClr val="000000"/>
                  </a:solidFill>
                </a:ln>
              </a:rPr>
              <a:t>»In Betlehem in Judäa«, antworteten sie, »denn so ist es in der Schrift durch den Propheten vorausgesagt: ›Und du, Betlehem im Land </a:t>
            </a:r>
            <a:r>
              <a:rPr lang="de-CH" sz="3600" dirty="0" err="1">
                <a:ln>
                  <a:solidFill>
                    <a:srgbClr val="000000"/>
                  </a:solidFill>
                </a:ln>
              </a:rPr>
              <a:t>Juda</a:t>
            </a:r>
            <a:r>
              <a:rPr lang="de-CH" sz="3600" dirty="0">
                <a:ln>
                  <a:solidFill>
                    <a:srgbClr val="000000"/>
                  </a:solidFill>
                </a:ln>
              </a:rPr>
              <a:t>, du bist keineswegs die unbedeutendste unter den Städten Judas; denn aus dir wird ein Fürst hervorgehen, der mein Volk Israel führen wird wie ein Hirte seine Herde.‹«</a:t>
            </a:r>
          </a:p>
        </p:txBody>
      </p:sp>
      <p:sp>
        <p:nvSpPr>
          <p:cNvPr id="875523" name="Rectangle 3"/>
          <p:cNvSpPr>
            <a:spLocks noChangeArrowheads="1"/>
          </p:cNvSpPr>
          <p:nvPr/>
        </p:nvSpPr>
        <p:spPr bwMode="auto">
          <a:xfrm>
            <a:off x="2051720" y="5013176"/>
            <a:ext cx="6697663"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spcBef>
                <a:spcPct val="50000"/>
              </a:spcBef>
            </a:pPr>
            <a:r>
              <a:rPr lang="de-CH" sz="1800" dirty="0">
                <a:ln>
                  <a:solidFill>
                    <a:srgbClr val="000000"/>
                  </a:solidFill>
                </a:ln>
                <a:solidFill>
                  <a:srgbClr val="FFFFFF"/>
                </a:solidFill>
                <a:latin typeface="Arial Rounded MT Bold" pitchFamily="34" charset="0"/>
              </a:rPr>
              <a:t>Matthäus-Evangelium </a:t>
            </a:r>
            <a:r>
              <a:rPr lang="de-CH" sz="1800" dirty="0" smtClean="0">
                <a:ln>
                  <a:solidFill>
                    <a:srgbClr val="000000"/>
                  </a:solidFill>
                </a:ln>
                <a:solidFill>
                  <a:srgbClr val="FFFFFF"/>
                </a:solidFill>
                <a:latin typeface="Arial Rounded MT Bold" pitchFamily="34" charset="0"/>
              </a:rPr>
              <a:t>2,5-6</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88424401"/>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106363" y="44450"/>
            <a:ext cx="8930133" cy="4524315"/>
          </a:xfrm>
          <a:noFill/>
          <a:ln/>
          <a:effectLst>
            <a:outerShdw dist="35921" dir="2700000" algn="ctr" rotWithShape="0">
              <a:srgbClr val="000066"/>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anchor="t">
            <a:spAutoFit/>
          </a:bodyPr>
          <a:lstStyle/>
          <a:p>
            <a:pPr algn="l">
              <a:lnSpc>
                <a:spcPct val="100000"/>
              </a:lnSpc>
              <a:spcBef>
                <a:spcPct val="50000"/>
              </a:spcBef>
            </a:pPr>
            <a:r>
              <a:rPr lang="de-CH" sz="3200" dirty="0">
                <a:ln>
                  <a:solidFill>
                    <a:srgbClr val="000000"/>
                  </a:solidFill>
                </a:ln>
              </a:rPr>
              <a:t>Da rief Herodes die Weisen heimlich </a:t>
            </a:r>
            <a:r>
              <a:rPr lang="de-CH" sz="3200" dirty="0" smtClean="0">
                <a:ln>
                  <a:solidFill>
                    <a:srgbClr val="000000"/>
                  </a:solidFill>
                </a:ln>
              </a:rPr>
              <a:t>zu</a:t>
            </a:r>
            <a:br>
              <a:rPr lang="de-CH" sz="3200" dirty="0" smtClean="0">
                <a:ln>
                  <a:solidFill>
                    <a:srgbClr val="000000"/>
                  </a:solidFill>
                </a:ln>
              </a:rPr>
            </a:br>
            <a:r>
              <a:rPr lang="de-CH" sz="3200" dirty="0" smtClean="0">
                <a:ln>
                  <a:solidFill>
                    <a:srgbClr val="000000"/>
                  </a:solidFill>
                </a:ln>
              </a:rPr>
              <a:t>sich </a:t>
            </a:r>
            <a:r>
              <a:rPr lang="de-CH" sz="3200" dirty="0">
                <a:ln>
                  <a:solidFill>
                    <a:srgbClr val="000000"/>
                  </a:solidFill>
                </a:ln>
              </a:rPr>
              <a:t>und liess sich von ihnen den genauen Zeitpunkt angeben, an dem der Stern zum ersten Mal erschienen war. Daraufhin schickte er sie nach Betlehem. »</a:t>
            </a:r>
            <a:r>
              <a:rPr lang="de-CH" sz="3200" dirty="0" smtClean="0">
                <a:ln>
                  <a:solidFill>
                    <a:srgbClr val="000000"/>
                  </a:solidFill>
                </a:ln>
              </a:rPr>
              <a:t>Geht</a:t>
            </a:r>
            <a:br>
              <a:rPr lang="de-CH" sz="3200" dirty="0" smtClean="0">
                <a:ln>
                  <a:solidFill>
                    <a:srgbClr val="000000"/>
                  </a:solidFill>
                </a:ln>
              </a:rPr>
            </a:br>
            <a:r>
              <a:rPr lang="de-CH" sz="3200" dirty="0" smtClean="0">
                <a:ln>
                  <a:solidFill>
                    <a:srgbClr val="000000"/>
                  </a:solidFill>
                </a:ln>
              </a:rPr>
              <a:t>und </a:t>
            </a:r>
            <a:r>
              <a:rPr lang="de-CH" sz="3200" dirty="0">
                <a:ln>
                  <a:solidFill>
                    <a:srgbClr val="000000"/>
                  </a:solidFill>
                </a:ln>
              </a:rPr>
              <a:t>erkundigt euch genau </a:t>
            </a:r>
            <a:r>
              <a:rPr lang="de-CH" sz="3200" dirty="0" smtClean="0">
                <a:ln>
                  <a:solidFill>
                    <a:srgbClr val="000000"/>
                  </a:solidFill>
                </a:ln>
              </a:rPr>
              <a:t>nach dem </a:t>
            </a:r>
            <a:r>
              <a:rPr lang="de-CH" sz="3200" dirty="0">
                <a:ln>
                  <a:solidFill>
                    <a:srgbClr val="000000"/>
                  </a:solidFill>
                </a:ln>
              </a:rPr>
              <a:t>Kind</a:t>
            </a:r>
            <a:r>
              <a:rPr lang="de-CH" sz="3200" dirty="0" smtClean="0">
                <a:ln>
                  <a:solidFill>
                    <a:srgbClr val="000000"/>
                  </a:solidFill>
                </a:ln>
              </a:rPr>
              <a:t>«, sagte </a:t>
            </a:r>
            <a:r>
              <a:rPr lang="de-CH" sz="3200" dirty="0">
                <a:ln>
                  <a:solidFill>
                    <a:srgbClr val="000000"/>
                  </a:solidFill>
                </a:ln>
              </a:rPr>
              <a:t>er, »und gebt mir </a:t>
            </a:r>
            <a:r>
              <a:rPr lang="de-CH" sz="3200" dirty="0" smtClean="0">
                <a:ln>
                  <a:solidFill>
                    <a:srgbClr val="000000"/>
                  </a:solidFill>
                </a:ln>
              </a:rPr>
              <a:t>Bescheid,</a:t>
            </a:r>
            <a:br>
              <a:rPr lang="de-CH" sz="3200" dirty="0" smtClean="0">
                <a:ln>
                  <a:solidFill>
                    <a:srgbClr val="000000"/>
                  </a:solidFill>
                </a:ln>
              </a:rPr>
            </a:br>
            <a:r>
              <a:rPr lang="de-CH" sz="3200" dirty="0" smtClean="0">
                <a:ln>
                  <a:solidFill>
                    <a:srgbClr val="000000"/>
                  </a:solidFill>
                </a:ln>
              </a:rPr>
              <a:t>sobald </a:t>
            </a:r>
            <a:r>
              <a:rPr lang="de-CH" sz="3200" dirty="0">
                <a:ln>
                  <a:solidFill>
                    <a:srgbClr val="000000"/>
                  </a:solidFill>
                </a:ln>
              </a:rPr>
              <a:t>ihr es gefunden habt. Dann kann auch ich hingehen und ihm Ehre erweisen.«</a:t>
            </a:r>
          </a:p>
        </p:txBody>
      </p:sp>
      <p:sp>
        <p:nvSpPr>
          <p:cNvPr id="875523" name="Rectangle 3"/>
          <p:cNvSpPr>
            <a:spLocks noChangeArrowheads="1"/>
          </p:cNvSpPr>
          <p:nvPr/>
        </p:nvSpPr>
        <p:spPr bwMode="auto">
          <a:xfrm>
            <a:off x="2267744" y="5445224"/>
            <a:ext cx="6697663"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spcBef>
                <a:spcPct val="50000"/>
              </a:spcBef>
            </a:pPr>
            <a:r>
              <a:rPr lang="de-CH" sz="1800" dirty="0">
                <a:ln>
                  <a:solidFill>
                    <a:srgbClr val="000000"/>
                  </a:solidFill>
                </a:ln>
                <a:solidFill>
                  <a:srgbClr val="FFFFFF"/>
                </a:solidFill>
                <a:latin typeface="Arial Rounded MT Bold" pitchFamily="34" charset="0"/>
              </a:rPr>
              <a:t>Matthäus-Evangelium </a:t>
            </a:r>
            <a:r>
              <a:rPr lang="de-CH" sz="1800" dirty="0" smtClean="0">
                <a:ln>
                  <a:solidFill>
                    <a:srgbClr val="000000"/>
                  </a:solidFill>
                </a:ln>
                <a:solidFill>
                  <a:srgbClr val="FFFFFF"/>
                </a:solidFill>
                <a:latin typeface="Arial Rounded MT Bold" pitchFamily="34" charset="0"/>
              </a:rPr>
              <a:t>2,7-8</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332988299"/>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01072134">
  <a:themeElements>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1_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1_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1_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1_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1_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1_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1_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1_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1_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1_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1_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1_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1_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813</Words>
  <Application>Microsoft Office PowerPoint</Application>
  <PresentationFormat>Bildschirmpräsentation (4:3)</PresentationFormat>
  <Paragraphs>67</Paragraphs>
  <Slides>35</Slides>
  <Notes>0</Notes>
  <HiddenSlides>0</HiddenSlides>
  <MMClips>0</MMClips>
  <ScaleCrop>false</ScaleCrop>
  <HeadingPairs>
    <vt:vector size="4" baseType="variant">
      <vt:variant>
        <vt:lpstr>Design</vt:lpstr>
      </vt:variant>
      <vt:variant>
        <vt:i4>2</vt:i4>
      </vt:variant>
      <vt:variant>
        <vt:lpstr>Folientitel</vt:lpstr>
      </vt:variant>
      <vt:variant>
        <vt:i4>35</vt:i4>
      </vt:variant>
    </vt:vector>
  </HeadingPairs>
  <TitlesOfParts>
    <vt:vector size="37" baseType="lpstr">
      <vt:lpstr>01072134</vt:lpstr>
      <vt:lpstr>1_01072134</vt:lpstr>
      <vt:lpstr>Menschen aus allen Nationen werden Jesus verehren!</vt:lpstr>
      <vt:lpstr>Menschen aus allen Nationen werden Jesus verehren!</vt:lpstr>
      <vt:lpstr>Erstes Missverständnis</vt:lpstr>
      <vt:lpstr>Zweites Missverständnis</vt:lpstr>
      <vt:lpstr>Jesus wurde zur Zeit des Königs Herodes in Betlehem, einer Stadt in Judäa, geboren. Bald darauf kamen Weise aus einem Land im Osten nach Jerusalem.</vt:lpstr>
      <vt:lpstr>»Wo ist der König der Juden, der kürzlich geboren wurde?«, fragten sie. »Wir haben seinen Stern aufgehen sehen und sind gekommen, um ihm Ehre zu erweisen.«</vt:lpstr>
      <vt:lpstr>Als König Herodes das hörte, erschrak er und mit ihm ganz Jerusalem. Er rief alle führenden Priester und alle Schriftgelehrten des jüdischen Volkes zusammen und erkundigte sich bei ihnen, wo der Messias geboren werden sollte.</vt:lpstr>
      <vt:lpstr>»In Betlehem in Judäa«, antworteten sie, »denn so ist es in der Schrift durch den Propheten vorausgesagt: ›Und du, Betlehem im Land Juda, du bist keineswegs die unbedeutendste unter den Städten Judas; denn aus dir wird ein Fürst hervorgehen, der mein Volk Israel führen wird wie ein Hirte seine Herde.‹«</vt:lpstr>
      <vt:lpstr>Da rief Herodes die Weisen heimlich zu sich und liess sich von ihnen den genauen Zeitpunkt angeben, an dem der Stern zum ersten Mal erschienen war. Daraufhin schickte er sie nach Betlehem. »Geht und erkundigt euch genau nach dem Kind«, sagte er, »und gebt mir Bescheid, sobald ihr es gefunden habt. Dann kann auch ich hingehen und ihm Ehre erweisen.«</vt:lpstr>
      <vt:lpstr>Mit diesen Anweisungen des Königs machten sie sich auf den Weg. Und der Stern, den sie hatten aufgehen sehen, zog vor ihnen her, bis er schliesslich über dem Ort stehen blieb, wo das Kind war. Als sie den Stern sahen, waren sie überglücklich.</vt:lpstr>
      <vt:lpstr>Sie gingen in das Haus und fanden dort das Kind und seine Mutter Maria. Da warfen sie sich vor ihm nieder und erwiesen ihm Ehre. Dann holten sie die Schätze hervor, die sie mitgebracht hatten, und gaben sie ihm: Gold, Weihrauch und Myrrhe.</vt:lpstr>
      <vt:lpstr>In einem Traum erhielten sie daraufhin die Weisung, nicht zu Herodes zurückzukehren. Deshalb reisten sie auf einem anderen Weg wieder in ihr Land.</vt:lpstr>
      <vt:lpstr>Die Eigenen hören von ihrem König </vt:lpstr>
      <vt:lpstr>„Der Palast war voll der schlimmsten Gräueltaten; jeder erdichtete im Sinne seiner Feindschaft und seines Hasses die entsprechenden Verleumdungen, und viele missbrauchten die Mordgier des Königs gegen ihre Gegner. Die Lüge fand sofort Glauben, und die Strafen waren noch schneller als die Verleumdungen.“</vt:lpstr>
      <vt:lpstr>»Wo ist der König der Juden, der kürzlich geboren wurde?«, fragten sie. »Wir haben seinen Stern aufgehen sehen und sind gekommen, um ihm Ehre zu erweisen.«</vt:lpstr>
      <vt:lpstr>„Unmittelbar nach jener Zeit der Not wird sich die Sonne verfinstern, und der Mond wird nicht mehr scheinen. Die Sterne werden vom Himmel fallen, und die Kräfte des Himmels werden aus dem Gleichgewicht geraten.“</vt:lpstr>
      <vt:lpstr>„Dann wird das Zeichen des Menschen-sohnes am Himmel erscheinen, und alle Völker der Erde werden jammern und klagen; sie werden den Menschensohn mit grosser Macht und Herrlichkeit auf den Wolken des Himmels kommen sehen.“</vt:lpstr>
      <vt:lpstr>„Als König Herodes das hörte, erschrak er und mit ihm ganz Jerusalem.“</vt:lpstr>
      <vt:lpstr>„Herodes rief alle führenden Priester und alle Schriftgelehrten des jüdischen Volkes zusammen und erkundigte sich bei ihnen, wo der Messias geboren werden sollte.“</vt:lpstr>
      <vt:lpstr>„In Betlehem in Judäa“, antworteten sie.</vt:lpstr>
      <vt:lpstr>„In Betlehem in Judäa“, antworteten sie. „denn so ist es in der Schrift durch den Propheten vorausgesagt.“</vt:lpstr>
      <vt:lpstr>„Und du, Betlehem im Land Juda, du bist keineswegs die unbedeutendste unter den Städten Judas; denn aus dir wird ein Fürst hervorgehen, der mein Volk Israel führen wird wie ein Hirte seine Herde.“</vt:lpstr>
      <vt:lpstr>„Herodes rief die Weisen heimlich zu sich und liess sich von ihnen den genauen Zeitpunkt angeben, an dem der Stern zum ersten Mal erschienen war.“</vt:lpstr>
      <vt:lpstr>Daraufhin schickte er sie nach Betlehem. „Geht und erkundigt euch genau nach dem Kind“, sagte er, „und gebt mir Bescheid, sobald ihr es gefunden habt. Dann kann auch ich hingehen und ihm Ehre erweisen.“</vt:lpstr>
      <vt:lpstr>„Er kam zu seinem Volk, aber sein Volk wollte nichts von ihm wissen.“</vt:lpstr>
      <vt:lpstr>II.   Die Heiden verehren den König</vt:lpstr>
      <vt:lpstr>„Der Stern, den sie hatten aufgehen sehen, zog vor ihnen her, bis er schliesslich über dem Ort stehen blieb, wo das Kind war.“</vt:lpstr>
      <vt:lpstr>„Als sie den Stern sahen, waren sie überglücklich.“</vt:lpstr>
      <vt:lpstr>„Da warfen sie sich vor ihm nieder und erwiesen ihm Ehre.“</vt:lpstr>
      <vt:lpstr>„Sie holten die Schätze hervor, die sie mitgebracht hatten, und gaben sie ihm: Gold, Weihrauch und Myrrhe.“</vt:lpstr>
      <vt:lpstr>„Karawanen von hoch beladenen Kamelen kommen aus Midian und Efa. Die Leute aus Saba kommen mit Gold und Weihrauch und rühmen meine mächtigen Taten.“</vt:lpstr>
      <vt:lpstr>„In einem Traum erhielten sie daraufhin die Weisung, nicht zu Herodes zurückzukehren. Deshalb reisten sie auf einem anderen Weg wieder in ihr Land.“</vt:lpstr>
      <vt:lpstr>Schlussgedanke </vt:lpstr>
      <vt:lpstr>Danach sah ich eine riesige Menschenmenge aus allen Stämmen und Völkern, Menschen aller Sprachen und Kulturen; es waren so viele, dass niemand sie zählen konnte. In weisse Gewänder gehüllt, standen sie vor dem Thron und vor dem Lamm, hielten Palmzweige in den Händen und riefen mit lauter Stimme: »Das Heil kommt von unserem Gott, der auf dem Thron sitzt, und von dem Lamm!«</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Menschen aus allen Nationen werden Jesus verehren! Die Weisen aus dem Morgenland - Folien</dc:title>
  <dc:creator>Jürg Birnstiel</dc:creator>
  <cp:lastModifiedBy>Me</cp:lastModifiedBy>
  <cp:revision>939</cp:revision>
  <cp:lastPrinted>1601-01-01T00:00:00Z</cp:lastPrinted>
  <dcterms:created xsi:type="dcterms:W3CDTF">2005-04-13T18:10:29Z</dcterms:created>
  <dcterms:modified xsi:type="dcterms:W3CDTF">2013-03-05T11:58:14Z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TC010721341031</vt:lpwstr>
  </property>
</Properties>
</file>