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3" r:id="rId1"/>
  </p:sldMasterIdLst>
  <p:notesMasterIdLst>
    <p:notesMasterId r:id="rId23"/>
  </p:notesMasterIdLst>
  <p:handoutMasterIdLst>
    <p:handoutMasterId r:id="rId24"/>
  </p:handoutMasterIdLst>
  <p:sldIdLst>
    <p:sldId id="601" r:id="rId2"/>
    <p:sldId id="677" r:id="rId3"/>
    <p:sldId id="730" r:id="rId4"/>
    <p:sldId id="761" r:id="rId5"/>
    <p:sldId id="258" r:id="rId6"/>
    <p:sldId id="762" r:id="rId7"/>
    <p:sldId id="763" r:id="rId8"/>
    <p:sldId id="764" r:id="rId9"/>
    <p:sldId id="765" r:id="rId10"/>
    <p:sldId id="766" r:id="rId11"/>
    <p:sldId id="314" r:id="rId12"/>
    <p:sldId id="767" r:id="rId13"/>
    <p:sldId id="768" r:id="rId14"/>
    <p:sldId id="769" r:id="rId15"/>
    <p:sldId id="770" r:id="rId16"/>
    <p:sldId id="771" r:id="rId17"/>
    <p:sldId id="772" r:id="rId18"/>
    <p:sldId id="773" r:id="rId19"/>
    <p:sldId id="259" r:id="rId20"/>
    <p:sldId id="774" r:id="rId21"/>
    <p:sldId id="775" r:id="rId22"/>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96" autoAdjust="0"/>
    <p:restoredTop sz="94698" autoAdjust="0"/>
  </p:normalViewPr>
  <p:slideViewPr>
    <p:cSldViewPr>
      <p:cViewPr>
        <p:scale>
          <a:sx n="110" d="100"/>
          <a:sy n="110" d="100"/>
        </p:scale>
        <p:origin x="-1650" y="-4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08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062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de-DE" altLang="de-DE"/>
          </a:p>
        </p:txBody>
      </p:sp>
      <p:sp>
        <p:nvSpPr>
          <p:cNvPr id="410627"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de-DE" altLang="de-DE"/>
          </a:p>
        </p:txBody>
      </p:sp>
      <p:sp>
        <p:nvSpPr>
          <p:cNvPr id="410628"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de-DE" altLang="de-DE"/>
          </a:p>
        </p:txBody>
      </p:sp>
      <p:sp>
        <p:nvSpPr>
          <p:cNvPr id="410629"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D6258F2-4D9E-4ACF-8A53-7F39C5825CA5}" type="slidenum">
              <a:rPr lang="de-DE" altLang="de-DE"/>
              <a:pPr/>
              <a:t>‹Nr.›</a:t>
            </a:fld>
            <a:endParaRPr lang="de-DE" altLang="de-DE"/>
          </a:p>
        </p:txBody>
      </p:sp>
    </p:spTree>
    <p:extLst>
      <p:ext uri="{BB962C8B-B14F-4D97-AF65-F5344CB8AC3E}">
        <p14:creationId xmlns:p14="http://schemas.microsoft.com/office/powerpoint/2010/main" val="1114744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16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de-DE" altLang="de-DE"/>
          </a:p>
        </p:txBody>
      </p:sp>
      <p:sp>
        <p:nvSpPr>
          <p:cNvPr id="41165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de-DE" altLang="de-DE"/>
          </a:p>
        </p:txBody>
      </p:sp>
      <p:sp>
        <p:nvSpPr>
          <p:cNvPr id="4116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165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smtClean="0"/>
              <a:t>Click to edit Master text styles</a:t>
            </a:r>
          </a:p>
          <a:p>
            <a:pPr lvl="1"/>
            <a:r>
              <a:rPr lang="de-DE" altLang="de-DE" smtClean="0"/>
              <a:t>Second level</a:t>
            </a:r>
          </a:p>
          <a:p>
            <a:pPr lvl="2"/>
            <a:r>
              <a:rPr lang="de-DE" altLang="de-DE" smtClean="0"/>
              <a:t>Third level</a:t>
            </a:r>
          </a:p>
          <a:p>
            <a:pPr lvl="3"/>
            <a:r>
              <a:rPr lang="de-DE" altLang="de-DE" smtClean="0"/>
              <a:t>Fourth level</a:t>
            </a:r>
          </a:p>
          <a:p>
            <a:pPr lvl="4"/>
            <a:r>
              <a:rPr lang="de-DE" altLang="de-DE" smtClean="0"/>
              <a:t>Fifth level</a:t>
            </a:r>
          </a:p>
        </p:txBody>
      </p:sp>
      <p:sp>
        <p:nvSpPr>
          <p:cNvPr id="41165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de-DE" altLang="de-DE"/>
          </a:p>
        </p:txBody>
      </p:sp>
      <p:sp>
        <p:nvSpPr>
          <p:cNvPr id="41165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FF3A1507-B434-4CFD-9DD6-B112AA47DDEE}" type="slidenum">
              <a:rPr lang="de-DE" altLang="de-DE"/>
              <a:pPr/>
              <a:t>‹Nr.›</a:t>
            </a:fld>
            <a:endParaRPr lang="de-DE" altLang="de-DE"/>
          </a:p>
        </p:txBody>
      </p:sp>
    </p:spTree>
    <p:extLst>
      <p:ext uri="{BB962C8B-B14F-4D97-AF65-F5344CB8AC3E}">
        <p14:creationId xmlns:p14="http://schemas.microsoft.com/office/powerpoint/2010/main" val="406321310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10</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11</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12</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13</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14</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15</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16</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17</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18</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19</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20</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21</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4</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5</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6</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7</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8</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9</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388124" name="Group 28"/>
          <p:cNvGrpSpPr>
            <a:grpSpLocks/>
          </p:cNvGrpSpPr>
          <p:nvPr/>
        </p:nvGrpSpPr>
        <p:grpSpPr bwMode="auto">
          <a:xfrm>
            <a:off x="-6350" y="20638"/>
            <a:ext cx="9144000" cy="6858000"/>
            <a:chOff x="0" y="0"/>
            <a:chExt cx="5760" cy="4320"/>
          </a:xfrm>
        </p:grpSpPr>
        <p:sp>
          <p:nvSpPr>
            <p:cNvPr id="388125" name="Freeform 29"/>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26" name="Freeform 30"/>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8127" name="Freeform 31"/>
          <p:cNvSpPr>
            <a:spLocks/>
          </p:cNvSpPr>
          <p:nvPr/>
        </p:nvSpPr>
        <p:spPr bwMode="hidden">
          <a:xfrm>
            <a:off x="6242050" y="6269038"/>
            <a:ext cx="28956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Lst>
            <a:ahLst/>
            <a:cxnLst>
              <a:cxn ang="0">
                <a:pos x="T0" y="T1"/>
              </a:cxn>
              <a:cxn ang="0">
                <a:pos x="T2" y="T3"/>
              </a:cxn>
              <a:cxn ang="0">
                <a:pos x="T4" y="T5"/>
              </a:cxn>
              <a:cxn ang="0">
                <a:pos x="T6" y="T7"/>
              </a:cxn>
              <a:cxn ang="0">
                <a:pos x="T8" y="T9"/>
              </a:cxn>
              <a:cxn ang="0">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8103" name="Group 7"/>
          <p:cNvGrpSpPr>
            <a:grpSpLocks/>
          </p:cNvGrpSpPr>
          <p:nvPr/>
        </p:nvGrpSpPr>
        <p:grpSpPr bwMode="auto">
          <a:xfrm>
            <a:off x="-1588" y="6034088"/>
            <a:ext cx="7845426" cy="850900"/>
            <a:chOff x="0" y="3792"/>
            <a:chExt cx="4942" cy="536"/>
          </a:xfrm>
        </p:grpSpPr>
        <p:sp>
          <p:nvSpPr>
            <p:cNvPr id="388104" name="Freeform 8"/>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8105" name="Group 9"/>
            <p:cNvGrpSpPr>
              <a:grpSpLocks/>
            </p:cNvGrpSpPr>
            <p:nvPr userDrawn="1"/>
          </p:nvGrpSpPr>
          <p:grpSpPr bwMode="auto">
            <a:xfrm>
              <a:off x="2486" y="3792"/>
              <a:ext cx="2456" cy="536"/>
              <a:chOff x="2486" y="3792"/>
              <a:chExt cx="2456" cy="536"/>
            </a:xfrm>
          </p:grpSpPr>
          <p:sp>
            <p:nvSpPr>
              <p:cNvPr id="388106" name="Freeform 10"/>
              <p:cNvSpPr>
                <a:spLocks/>
              </p:cNvSpPr>
              <p:nvPr userDrawn="1"/>
            </p:nvSpPr>
            <p:spPr bwMode="ltGray">
              <a:xfrm>
                <a:off x="3948" y="3799"/>
                <a:ext cx="994" cy="529"/>
              </a:xfrm>
              <a:custGeom>
                <a:avLst/>
                <a:gdLst>
                  <a:gd name="T0" fmla="*/ 636 w 994"/>
                  <a:gd name="T1" fmla="*/ 373 h 529"/>
                  <a:gd name="T2" fmla="*/ 495 w 994"/>
                  <a:gd name="T3" fmla="*/ 370 h 529"/>
                  <a:gd name="T4" fmla="*/ 280 w 994"/>
                  <a:gd name="T5" fmla="*/ 249 h 529"/>
                  <a:gd name="T6" fmla="*/ 127 w 994"/>
                  <a:gd name="T7" fmla="*/ 66 h 529"/>
                  <a:gd name="T8" fmla="*/ 0 w 994"/>
                  <a:gd name="T9" fmla="*/ 0 h 529"/>
                  <a:gd name="T10" fmla="*/ 22 w 994"/>
                  <a:gd name="T11" fmla="*/ 26 h 529"/>
                  <a:gd name="T12" fmla="*/ 0 w 994"/>
                  <a:gd name="T13" fmla="*/ 65 h 529"/>
                  <a:gd name="T14" fmla="*/ 30 w 994"/>
                  <a:gd name="T15" fmla="*/ 119 h 529"/>
                  <a:gd name="T16" fmla="*/ 75 w 994"/>
                  <a:gd name="T17" fmla="*/ 243 h 529"/>
                  <a:gd name="T18" fmla="*/ 45 w 994"/>
                  <a:gd name="T19" fmla="*/ 422 h 529"/>
                  <a:gd name="T20" fmla="*/ 200 w 994"/>
                  <a:gd name="T21" fmla="*/ 329 h 529"/>
                  <a:gd name="T22" fmla="*/ 592 w 994"/>
                  <a:gd name="T23" fmla="*/ 527 h 529"/>
                  <a:gd name="T24" fmla="*/ 994 w 994"/>
                  <a:gd name="T25" fmla="*/ 529 h 529"/>
                  <a:gd name="T26" fmla="*/ 828 w 994"/>
                  <a:gd name="T27" fmla="*/ 473 h 529"/>
                  <a:gd name="T28" fmla="*/ 636 w 994"/>
                  <a:gd name="T29" fmla="*/ 373 h 5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07" name="Freeform 11"/>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08" name="Freeform 12"/>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09" name="Freeform 13"/>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0" name="Freeform 14"/>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8111" name="Freeform 15"/>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grpSp>
        <p:nvGrpSpPr>
          <p:cNvPr id="388112" name="Group 16"/>
          <p:cNvGrpSpPr>
            <a:grpSpLocks/>
          </p:cNvGrpSpPr>
          <p:nvPr/>
        </p:nvGrpSpPr>
        <p:grpSpPr bwMode="auto">
          <a:xfrm>
            <a:off x="627063" y="6021388"/>
            <a:ext cx="5684837" cy="849312"/>
            <a:chOff x="395" y="3793"/>
            <a:chExt cx="3581" cy="535"/>
          </a:xfrm>
        </p:grpSpPr>
        <p:sp>
          <p:nvSpPr>
            <p:cNvPr id="388113" name="Freeform 17"/>
            <p:cNvSpPr>
              <a:spLocks/>
            </p:cNvSpPr>
            <p:nvPr userDrawn="1"/>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4" name="Freeform 18"/>
            <p:cNvSpPr>
              <a:spLocks/>
            </p:cNvSpPr>
            <p:nvPr userDrawn="1"/>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5" name="Freeform 19"/>
            <p:cNvSpPr>
              <a:spLocks/>
            </p:cNvSpPr>
            <p:nvPr userDrawn="1"/>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6" name="Freeform 20"/>
            <p:cNvSpPr>
              <a:spLocks/>
            </p:cNvSpPr>
            <p:nvPr userDrawn="1"/>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7" name="Freeform 21"/>
            <p:cNvSpPr>
              <a:spLocks/>
            </p:cNvSpPr>
            <p:nvPr userDrawn="1"/>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8" name="Freeform 22"/>
            <p:cNvSpPr>
              <a:spLocks/>
            </p:cNvSpPr>
            <p:nvPr userDrawn="1"/>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8119" name="Rectangle 23"/>
          <p:cNvSpPr>
            <a:spLocks noGrp="1" noChangeArrowheads="1"/>
          </p:cNvSpPr>
          <p:nvPr>
            <p:ph type="ctrTitle" sz="quarter"/>
          </p:nvPr>
        </p:nvSpPr>
        <p:spPr>
          <a:xfrm>
            <a:off x="457200" y="1447800"/>
            <a:ext cx="8229600" cy="1736725"/>
          </a:xfrm>
        </p:spPr>
        <p:txBody>
          <a:bodyPr/>
          <a:lstStyle>
            <a:lvl1pPr>
              <a:defRPr sz="5400"/>
            </a:lvl1pPr>
          </a:lstStyle>
          <a:p>
            <a:pPr lvl="0"/>
            <a:r>
              <a:rPr lang="de-DE" altLang="de-DE" noProof="0" smtClean="0"/>
              <a:t>Titelmasterformat durch Klicken bearbeiten</a:t>
            </a:r>
          </a:p>
        </p:txBody>
      </p:sp>
      <p:sp>
        <p:nvSpPr>
          <p:cNvPr id="388120" name="Rectangle 24"/>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pPr lvl="0"/>
            <a:r>
              <a:rPr lang="de-DE" altLang="de-DE" noProof="0" smtClean="0"/>
              <a:t>Formatvorlage des Untertitelmasters durch Klicken bearbeiten</a:t>
            </a:r>
          </a:p>
        </p:txBody>
      </p:sp>
      <p:sp>
        <p:nvSpPr>
          <p:cNvPr id="388121" name="Rectangle 25"/>
          <p:cNvSpPr>
            <a:spLocks noGrp="1" noChangeArrowheads="1"/>
          </p:cNvSpPr>
          <p:nvPr>
            <p:ph type="dt" sz="quarter" idx="2"/>
          </p:nvPr>
        </p:nvSpPr>
        <p:spPr/>
        <p:txBody>
          <a:bodyPr/>
          <a:lstStyle>
            <a:lvl1pPr>
              <a:defRPr/>
            </a:lvl1pPr>
          </a:lstStyle>
          <a:p>
            <a:endParaRPr lang="de-DE" altLang="de-DE"/>
          </a:p>
        </p:txBody>
      </p:sp>
      <p:sp>
        <p:nvSpPr>
          <p:cNvPr id="388122" name="Rectangle 26"/>
          <p:cNvSpPr>
            <a:spLocks noGrp="1" noChangeArrowheads="1"/>
          </p:cNvSpPr>
          <p:nvPr>
            <p:ph type="sldNum" sz="quarter" idx="4"/>
          </p:nvPr>
        </p:nvSpPr>
        <p:spPr/>
        <p:txBody>
          <a:bodyPr/>
          <a:lstStyle>
            <a:lvl1pPr>
              <a:defRPr/>
            </a:lvl1pPr>
          </a:lstStyle>
          <a:p>
            <a:fld id="{FE2CDC02-6876-4586-AEC1-D307D32C5697}" type="slidenum">
              <a:rPr lang="de-DE" altLang="de-DE"/>
              <a:pPr/>
              <a:t>‹Nr.›</a:t>
            </a:fld>
            <a:endParaRPr lang="de-DE" altLang="de-DE"/>
          </a:p>
        </p:txBody>
      </p:sp>
      <p:sp>
        <p:nvSpPr>
          <p:cNvPr id="388123" name="Rectangle 27"/>
          <p:cNvSpPr>
            <a:spLocks noGrp="1" noChangeArrowheads="1"/>
          </p:cNvSpPr>
          <p:nvPr>
            <p:ph type="ftr" sz="quarter" idx="3"/>
          </p:nvPr>
        </p:nvSpPr>
        <p:spPr/>
        <p:txBody>
          <a:bodyPr/>
          <a:lstStyle>
            <a:lvl1pPr>
              <a:defRPr/>
            </a:lvl1pPr>
          </a:lstStyle>
          <a:p>
            <a:endParaRPr lang="de-DE" alt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4C7043EA-C461-4697-B6DD-D3988079CEB6}" type="slidenum">
              <a:rPr lang="de-DE" altLang="de-DE"/>
              <a:pPr/>
              <a:t>‹Nr.›</a:t>
            </a:fld>
            <a:endParaRPr lang="de-DE" altLang="de-DE"/>
          </a:p>
        </p:txBody>
      </p:sp>
    </p:spTree>
    <p:extLst>
      <p:ext uri="{BB962C8B-B14F-4D97-AF65-F5344CB8AC3E}">
        <p14:creationId xmlns:p14="http://schemas.microsoft.com/office/powerpoint/2010/main" val="530348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28600"/>
            <a:ext cx="2057400" cy="5867400"/>
          </a:xfrm>
        </p:spPr>
        <p:txBody>
          <a:bodyPr vert="eaVert"/>
          <a:lstStyle/>
          <a:p>
            <a:r>
              <a:rPr lang="de-DE" smtClean="0"/>
              <a:t>Titelmasterformat durch Klicken bearbeiten</a:t>
            </a:r>
            <a:endParaRPr lang="de-CH"/>
          </a:p>
        </p:txBody>
      </p:sp>
      <p:sp>
        <p:nvSpPr>
          <p:cNvPr id="3" name="Vertikaler Textplatzhalter 2"/>
          <p:cNvSpPr>
            <a:spLocks noGrp="1"/>
          </p:cNvSpPr>
          <p:nvPr>
            <p:ph type="body" orient="vert" idx="1"/>
          </p:nvPr>
        </p:nvSpPr>
        <p:spPr>
          <a:xfrm>
            <a:off x="457200" y="228600"/>
            <a:ext cx="6019800" cy="58674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3738DEAA-D466-4BAD-8D30-3CF3D92A7EB9}" type="slidenum">
              <a:rPr lang="de-DE" altLang="de-DE"/>
              <a:pPr/>
              <a:t>‹Nr.›</a:t>
            </a:fld>
            <a:endParaRPr lang="de-DE" altLang="de-DE"/>
          </a:p>
        </p:txBody>
      </p:sp>
    </p:spTree>
    <p:extLst>
      <p:ext uri="{BB962C8B-B14F-4D97-AF65-F5344CB8AC3E}">
        <p14:creationId xmlns:p14="http://schemas.microsoft.com/office/powerpoint/2010/main" val="62679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CBE6FC92-4CED-4606-9102-7DD230A6FB7A}" type="slidenum">
              <a:rPr lang="de-DE" altLang="de-DE"/>
              <a:pPr/>
              <a:t>‹Nr.›</a:t>
            </a:fld>
            <a:endParaRPr lang="de-DE" altLang="de-DE"/>
          </a:p>
        </p:txBody>
      </p:sp>
    </p:spTree>
    <p:extLst>
      <p:ext uri="{BB962C8B-B14F-4D97-AF65-F5344CB8AC3E}">
        <p14:creationId xmlns:p14="http://schemas.microsoft.com/office/powerpoint/2010/main" val="1178075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CH"/>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E4F010EF-B3EF-408C-B7E5-3F0A18D1274F}" type="slidenum">
              <a:rPr lang="de-DE" altLang="de-DE"/>
              <a:pPr/>
              <a:t>‹Nr.›</a:t>
            </a:fld>
            <a:endParaRPr lang="de-DE" altLang="de-DE"/>
          </a:p>
        </p:txBody>
      </p:sp>
    </p:spTree>
    <p:extLst>
      <p:ext uri="{BB962C8B-B14F-4D97-AF65-F5344CB8AC3E}">
        <p14:creationId xmlns:p14="http://schemas.microsoft.com/office/powerpoint/2010/main" val="3310455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Inhaltsplatzhalt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ußzeilenplatzhalter 5"/>
          <p:cNvSpPr>
            <a:spLocks noGrp="1"/>
          </p:cNvSpPr>
          <p:nvPr>
            <p:ph type="ftr" sz="quarter" idx="11"/>
          </p:nvPr>
        </p:nvSpPr>
        <p:spPr/>
        <p:txBody>
          <a:bodyPr/>
          <a:lstStyle>
            <a:lvl1pPr>
              <a:defRPr/>
            </a:lvl1pPr>
          </a:lstStyle>
          <a:p>
            <a:endParaRPr lang="de-DE" altLang="de-DE"/>
          </a:p>
        </p:txBody>
      </p:sp>
      <p:sp>
        <p:nvSpPr>
          <p:cNvPr id="7" name="Foliennummernplatzhalter 6"/>
          <p:cNvSpPr>
            <a:spLocks noGrp="1"/>
          </p:cNvSpPr>
          <p:nvPr>
            <p:ph type="sldNum" sz="quarter" idx="12"/>
          </p:nvPr>
        </p:nvSpPr>
        <p:spPr/>
        <p:txBody>
          <a:bodyPr/>
          <a:lstStyle>
            <a:lvl1pPr>
              <a:defRPr/>
            </a:lvl1pPr>
          </a:lstStyle>
          <a:p>
            <a:fld id="{B0C8F528-E27D-46CF-9C63-25987653903A}" type="slidenum">
              <a:rPr lang="de-DE" altLang="de-DE"/>
              <a:pPr/>
              <a:t>‹Nr.›</a:t>
            </a:fld>
            <a:endParaRPr lang="de-DE" altLang="de-DE"/>
          </a:p>
        </p:txBody>
      </p:sp>
    </p:spTree>
    <p:extLst>
      <p:ext uri="{BB962C8B-B14F-4D97-AF65-F5344CB8AC3E}">
        <p14:creationId xmlns:p14="http://schemas.microsoft.com/office/powerpoint/2010/main" val="552724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CH"/>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7" name="Datumsplatzhalter 6"/>
          <p:cNvSpPr>
            <a:spLocks noGrp="1"/>
          </p:cNvSpPr>
          <p:nvPr>
            <p:ph type="dt" sz="half" idx="10"/>
          </p:nvPr>
        </p:nvSpPr>
        <p:spPr/>
        <p:txBody>
          <a:bodyPr/>
          <a:lstStyle>
            <a:lvl1pPr>
              <a:defRPr/>
            </a:lvl1pPr>
          </a:lstStyle>
          <a:p>
            <a:endParaRPr lang="de-DE" altLang="de-DE"/>
          </a:p>
        </p:txBody>
      </p:sp>
      <p:sp>
        <p:nvSpPr>
          <p:cNvPr id="8" name="Fußzeilenplatzhalter 7"/>
          <p:cNvSpPr>
            <a:spLocks noGrp="1"/>
          </p:cNvSpPr>
          <p:nvPr>
            <p:ph type="ftr" sz="quarter" idx="11"/>
          </p:nvPr>
        </p:nvSpPr>
        <p:spPr/>
        <p:txBody>
          <a:bodyPr/>
          <a:lstStyle>
            <a:lvl1pPr>
              <a:defRPr/>
            </a:lvl1pPr>
          </a:lstStyle>
          <a:p>
            <a:endParaRPr lang="de-DE" altLang="de-DE"/>
          </a:p>
        </p:txBody>
      </p:sp>
      <p:sp>
        <p:nvSpPr>
          <p:cNvPr id="9" name="Foliennummernplatzhalter 8"/>
          <p:cNvSpPr>
            <a:spLocks noGrp="1"/>
          </p:cNvSpPr>
          <p:nvPr>
            <p:ph type="sldNum" sz="quarter" idx="12"/>
          </p:nvPr>
        </p:nvSpPr>
        <p:spPr/>
        <p:txBody>
          <a:bodyPr/>
          <a:lstStyle>
            <a:lvl1pPr>
              <a:defRPr/>
            </a:lvl1pPr>
          </a:lstStyle>
          <a:p>
            <a:fld id="{C07BB0DC-F71A-43C7-AF5B-C934E562BF1B}" type="slidenum">
              <a:rPr lang="de-DE" altLang="de-DE"/>
              <a:pPr/>
              <a:t>‹Nr.›</a:t>
            </a:fld>
            <a:endParaRPr lang="de-DE" altLang="de-DE"/>
          </a:p>
        </p:txBody>
      </p:sp>
    </p:spTree>
    <p:extLst>
      <p:ext uri="{BB962C8B-B14F-4D97-AF65-F5344CB8AC3E}">
        <p14:creationId xmlns:p14="http://schemas.microsoft.com/office/powerpoint/2010/main" val="797800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Datumsplatzhalter 2"/>
          <p:cNvSpPr>
            <a:spLocks noGrp="1"/>
          </p:cNvSpPr>
          <p:nvPr>
            <p:ph type="dt" sz="half" idx="10"/>
          </p:nvPr>
        </p:nvSpPr>
        <p:spPr/>
        <p:txBody>
          <a:bodyPr/>
          <a:lstStyle>
            <a:lvl1pPr>
              <a:defRPr/>
            </a:lvl1pPr>
          </a:lstStyle>
          <a:p>
            <a:endParaRPr lang="de-DE" altLang="de-DE"/>
          </a:p>
        </p:txBody>
      </p:sp>
      <p:sp>
        <p:nvSpPr>
          <p:cNvPr id="4" name="Fußzeilenplatzhalter 3"/>
          <p:cNvSpPr>
            <a:spLocks noGrp="1"/>
          </p:cNvSpPr>
          <p:nvPr>
            <p:ph type="ftr" sz="quarter" idx="11"/>
          </p:nvPr>
        </p:nvSpPr>
        <p:spPr/>
        <p:txBody>
          <a:bodyPr/>
          <a:lstStyle>
            <a:lvl1pPr>
              <a:defRPr/>
            </a:lvl1pPr>
          </a:lstStyle>
          <a:p>
            <a:endParaRPr lang="de-DE" altLang="de-DE"/>
          </a:p>
        </p:txBody>
      </p:sp>
      <p:sp>
        <p:nvSpPr>
          <p:cNvPr id="5" name="Foliennummernplatzhalter 4"/>
          <p:cNvSpPr>
            <a:spLocks noGrp="1"/>
          </p:cNvSpPr>
          <p:nvPr>
            <p:ph type="sldNum" sz="quarter" idx="12"/>
          </p:nvPr>
        </p:nvSpPr>
        <p:spPr/>
        <p:txBody>
          <a:bodyPr/>
          <a:lstStyle>
            <a:lvl1pPr>
              <a:defRPr/>
            </a:lvl1pPr>
          </a:lstStyle>
          <a:p>
            <a:fld id="{A0F76B06-69D2-48E0-BE32-C595CFABAA53}" type="slidenum">
              <a:rPr lang="de-DE" altLang="de-DE"/>
              <a:pPr/>
              <a:t>‹Nr.›</a:t>
            </a:fld>
            <a:endParaRPr lang="de-DE" altLang="de-DE"/>
          </a:p>
        </p:txBody>
      </p:sp>
    </p:spTree>
    <p:extLst>
      <p:ext uri="{BB962C8B-B14F-4D97-AF65-F5344CB8AC3E}">
        <p14:creationId xmlns:p14="http://schemas.microsoft.com/office/powerpoint/2010/main" val="990227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endParaRPr lang="de-DE" altLang="de-DE"/>
          </a:p>
        </p:txBody>
      </p:sp>
      <p:sp>
        <p:nvSpPr>
          <p:cNvPr id="3" name="Fußzeilenplatzhalter 2"/>
          <p:cNvSpPr>
            <a:spLocks noGrp="1"/>
          </p:cNvSpPr>
          <p:nvPr>
            <p:ph type="ftr" sz="quarter" idx="11"/>
          </p:nvPr>
        </p:nvSpPr>
        <p:spPr/>
        <p:txBody>
          <a:bodyPr/>
          <a:lstStyle>
            <a:lvl1pPr>
              <a:defRPr/>
            </a:lvl1pPr>
          </a:lstStyle>
          <a:p>
            <a:endParaRPr lang="de-DE" altLang="de-DE"/>
          </a:p>
        </p:txBody>
      </p:sp>
      <p:sp>
        <p:nvSpPr>
          <p:cNvPr id="4" name="Foliennummernplatzhalter 3"/>
          <p:cNvSpPr>
            <a:spLocks noGrp="1"/>
          </p:cNvSpPr>
          <p:nvPr>
            <p:ph type="sldNum" sz="quarter" idx="12"/>
          </p:nvPr>
        </p:nvSpPr>
        <p:spPr/>
        <p:txBody>
          <a:bodyPr/>
          <a:lstStyle>
            <a:lvl1pPr>
              <a:defRPr/>
            </a:lvl1pPr>
          </a:lstStyle>
          <a:p>
            <a:fld id="{D3BE8EB3-5300-4020-AA4D-76457A57F93B}" type="slidenum">
              <a:rPr lang="de-DE" altLang="de-DE"/>
              <a:pPr/>
              <a:t>‹Nr.›</a:t>
            </a:fld>
            <a:endParaRPr lang="de-DE" altLang="de-DE"/>
          </a:p>
        </p:txBody>
      </p:sp>
    </p:spTree>
    <p:extLst>
      <p:ext uri="{BB962C8B-B14F-4D97-AF65-F5344CB8AC3E}">
        <p14:creationId xmlns:p14="http://schemas.microsoft.com/office/powerpoint/2010/main" val="1122110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CH"/>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ußzeilenplatzhalter 5"/>
          <p:cNvSpPr>
            <a:spLocks noGrp="1"/>
          </p:cNvSpPr>
          <p:nvPr>
            <p:ph type="ftr" sz="quarter" idx="11"/>
          </p:nvPr>
        </p:nvSpPr>
        <p:spPr/>
        <p:txBody>
          <a:bodyPr/>
          <a:lstStyle>
            <a:lvl1pPr>
              <a:defRPr/>
            </a:lvl1pPr>
          </a:lstStyle>
          <a:p>
            <a:endParaRPr lang="de-DE" altLang="de-DE"/>
          </a:p>
        </p:txBody>
      </p:sp>
      <p:sp>
        <p:nvSpPr>
          <p:cNvPr id="7" name="Foliennummernplatzhalter 6"/>
          <p:cNvSpPr>
            <a:spLocks noGrp="1"/>
          </p:cNvSpPr>
          <p:nvPr>
            <p:ph type="sldNum" sz="quarter" idx="12"/>
          </p:nvPr>
        </p:nvSpPr>
        <p:spPr/>
        <p:txBody>
          <a:bodyPr/>
          <a:lstStyle>
            <a:lvl1pPr>
              <a:defRPr/>
            </a:lvl1pPr>
          </a:lstStyle>
          <a:p>
            <a:fld id="{77D36556-8641-496E-A923-0E6F8312C474}" type="slidenum">
              <a:rPr lang="de-DE" altLang="de-DE"/>
              <a:pPr/>
              <a:t>‹Nr.›</a:t>
            </a:fld>
            <a:endParaRPr lang="de-DE" altLang="de-DE"/>
          </a:p>
        </p:txBody>
      </p:sp>
    </p:spTree>
    <p:extLst>
      <p:ext uri="{BB962C8B-B14F-4D97-AF65-F5344CB8AC3E}">
        <p14:creationId xmlns:p14="http://schemas.microsoft.com/office/powerpoint/2010/main" val="1439566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CH"/>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CH"/>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ußzeilenplatzhalter 5"/>
          <p:cNvSpPr>
            <a:spLocks noGrp="1"/>
          </p:cNvSpPr>
          <p:nvPr>
            <p:ph type="ftr" sz="quarter" idx="11"/>
          </p:nvPr>
        </p:nvSpPr>
        <p:spPr/>
        <p:txBody>
          <a:bodyPr/>
          <a:lstStyle>
            <a:lvl1pPr>
              <a:defRPr/>
            </a:lvl1pPr>
          </a:lstStyle>
          <a:p>
            <a:endParaRPr lang="de-DE" altLang="de-DE"/>
          </a:p>
        </p:txBody>
      </p:sp>
      <p:sp>
        <p:nvSpPr>
          <p:cNvPr id="7" name="Foliennummernplatzhalter 6"/>
          <p:cNvSpPr>
            <a:spLocks noGrp="1"/>
          </p:cNvSpPr>
          <p:nvPr>
            <p:ph type="sldNum" sz="quarter" idx="12"/>
          </p:nvPr>
        </p:nvSpPr>
        <p:spPr/>
        <p:txBody>
          <a:bodyPr/>
          <a:lstStyle>
            <a:lvl1pPr>
              <a:defRPr/>
            </a:lvl1pPr>
          </a:lstStyle>
          <a:p>
            <a:fld id="{19D52817-EF36-45F7-B19F-F43CE14C70EF}" type="slidenum">
              <a:rPr lang="de-DE" altLang="de-DE"/>
              <a:pPr/>
              <a:t>‹Nr.›</a:t>
            </a:fld>
            <a:endParaRPr lang="de-DE" altLang="de-DE"/>
          </a:p>
        </p:txBody>
      </p:sp>
    </p:spTree>
    <p:extLst>
      <p:ext uri="{BB962C8B-B14F-4D97-AF65-F5344CB8AC3E}">
        <p14:creationId xmlns:p14="http://schemas.microsoft.com/office/powerpoint/2010/main" val="1273837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grpSp>
        <p:nvGrpSpPr>
          <p:cNvPr id="387075" name="Group 3"/>
          <p:cNvGrpSpPr>
            <a:grpSpLocks/>
          </p:cNvGrpSpPr>
          <p:nvPr/>
        </p:nvGrpSpPr>
        <p:grpSpPr bwMode="auto">
          <a:xfrm>
            <a:off x="0" y="0"/>
            <a:ext cx="9144000" cy="6858000"/>
            <a:chOff x="0" y="0"/>
            <a:chExt cx="5760" cy="4320"/>
          </a:xfrm>
        </p:grpSpPr>
        <p:sp>
          <p:nvSpPr>
            <p:cNvPr id="387076" name="Freeform 4"/>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77" name="Freeform 5"/>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7078" name="Freeform 6"/>
          <p:cNvSpPr>
            <a:spLocks/>
          </p:cNvSpPr>
          <p:nvPr/>
        </p:nvSpPr>
        <p:spPr bwMode="hidden">
          <a:xfrm>
            <a:off x="6248400" y="6262688"/>
            <a:ext cx="28956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Lst>
            <a:ahLst/>
            <a:cxnLst>
              <a:cxn ang="0">
                <a:pos x="T0" y="T1"/>
              </a:cxn>
              <a:cxn ang="0">
                <a:pos x="T2" y="T3"/>
              </a:cxn>
              <a:cxn ang="0">
                <a:pos x="T4" y="T5"/>
              </a:cxn>
              <a:cxn ang="0">
                <a:pos x="T6" y="T7"/>
              </a:cxn>
              <a:cxn ang="0">
                <a:pos x="T8" y="T9"/>
              </a:cxn>
              <a:cxn ang="0">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7079" name="Group 7"/>
          <p:cNvGrpSpPr>
            <a:grpSpLocks/>
          </p:cNvGrpSpPr>
          <p:nvPr/>
        </p:nvGrpSpPr>
        <p:grpSpPr bwMode="auto">
          <a:xfrm>
            <a:off x="0" y="6019800"/>
            <a:ext cx="7848600" cy="857250"/>
            <a:chOff x="0" y="3792"/>
            <a:chExt cx="4944" cy="540"/>
          </a:xfrm>
        </p:grpSpPr>
        <p:sp>
          <p:nvSpPr>
            <p:cNvPr id="387080" name="Freeform 8"/>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7081" name="Group 9"/>
            <p:cNvGrpSpPr>
              <a:grpSpLocks/>
            </p:cNvGrpSpPr>
            <p:nvPr userDrawn="1"/>
          </p:nvGrpSpPr>
          <p:grpSpPr bwMode="auto">
            <a:xfrm>
              <a:off x="2486" y="3792"/>
              <a:ext cx="2458" cy="540"/>
              <a:chOff x="2486" y="3792"/>
              <a:chExt cx="2458" cy="540"/>
            </a:xfrm>
          </p:grpSpPr>
          <p:sp>
            <p:nvSpPr>
              <p:cNvPr id="387082" name="Freeform 10"/>
              <p:cNvSpPr>
                <a:spLocks/>
              </p:cNvSpPr>
              <p:nvPr userDrawn="1"/>
            </p:nvSpPr>
            <p:spPr bwMode="ltGray">
              <a:xfrm>
                <a:off x="3948" y="3799"/>
                <a:ext cx="996" cy="533"/>
              </a:xfrm>
              <a:custGeom>
                <a:avLst/>
                <a:gdLst>
                  <a:gd name="T0" fmla="*/ 636 w 996"/>
                  <a:gd name="T1" fmla="*/ 373 h 533"/>
                  <a:gd name="T2" fmla="*/ 495 w 996"/>
                  <a:gd name="T3" fmla="*/ 370 h 533"/>
                  <a:gd name="T4" fmla="*/ 280 w 996"/>
                  <a:gd name="T5" fmla="*/ 249 h 533"/>
                  <a:gd name="T6" fmla="*/ 127 w 996"/>
                  <a:gd name="T7" fmla="*/ 66 h 533"/>
                  <a:gd name="T8" fmla="*/ 0 w 996"/>
                  <a:gd name="T9" fmla="*/ 0 h 533"/>
                  <a:gd name="T10" fmla="*/ 22 w 996"/>
                  <a:gd name="T11" fmla="*/ 26 h 533"/>
                  <a:gd name="T12" fmla="*/ 0 w 996"/>
                  <a:gd name="T13" fmla="*/ 65 h 533"/>
                  <a:gd name="T14" fmla="*/ 30 w 996"/>
                  <a:gd name="T15" fmla="*/ 119 h 533"/>
                  <a:gd name="T16" fmla="*/ 75 w 996"/>
                  <a:gd name="T17" fmla="*/ 243 h 533"/>
                  <a:gd name="T18" fmla="*/ 45 w 996"/>
                  <a:gd name="T19" fmla="*/ 422 h 533"/>
                  <a:gd name="T20" fmla="*/ 200 w 996"/>
                  <a:gd name="T21" fmla="*/ 329 h 533"/>
                  <a:gd name="T22" fmla="*/ 612 w 996"/>
                  <a:gd name="T23" fmla="*/ 533 h 533"/>
                  <a:gd name="T24" fmla="*/ 996 w 996"/>
                  <a:gd name="T25" fmla="*/ 529 h 533"/>
                  <a:gd name="T26" fmla="*/ 828 w 996"/>
                  <a:gd name="T27" fmla="*/ 473 h 533"/>
                  <a:gd name="T28" fmla="*/ 636 w 996"/>
                  <a:gd name="T29" fmla="*/ 373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3" name="Freeform 11"/>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4" name="Freeform 12"/>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5" name="Freeform 13"/>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6" name="Freeform 14"/>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7087" name="Freeform 15"/>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grpSp>
        <p:nvGrpSpPr>
          <p:cNvPr id="387088" name="Group 16"/>
          <p:cNvGrpSpPr>
            <a:grpSpLocks/>
          </p:cNvGrpSpPr>
          <p:nvPr/>
        </p:nvGrpSpPr>
        <p:grpSpPr bwMode="auto">
          <a:xfrm>
            <a:off x="627063" y="6021388"/>
            <a:ext cx="5684837" cy="849312"/>
            <a:chOff x="395" y="3793"/>
            <a:chExt cx="3581" cy="535"/>
          </a:xfrm>
        </p:grpSpPr>
        <p:sp>
          <p:nvSpPr>
            <p:cNvPr id="387089" name="Freeform 17"/>
            <p:cNvSpPr>
              <a:spLocks/>
            </p:cNvSpPr>
            <p:nvPr/>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0" name="Freeform 18"/>
            <p:cNvSpPr>
              <a:spLocks/>
            </p:cNvSpPr>
            <p:nvPr/>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1" name="Freeform 19"/>
            <p:cNvSpPr>
              <a:spLocks/>
            </p:cNvSpPr>
            <p:nvPr/>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2" name="Freeform 20"/>
            <p:cNvSpPr>
              <a:spLocks/>
            </p:cNvSpPr>
            <p:nvPr/>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3" name="Freeform 21"/>
            <p:cNvSpPr>
              <a:spLocks/>
            </p:cNvSpPr>
            <p:nvPr/>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4" name="Freeform 22"/>
            <p:cNvSpPr>
              <a:spLocks/>
            </p:cNvSpPr>
            <p:nvPr/>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7095" name="Rectangle 23"/>
          <p:cNvSpPr>
            <a:spLocks noGrp="1" noChangeArrowheads="1"/>
          </p:cNvSpPr>
          <p:nvPr>
            <p:ph type="title"/>
          </p:nvPr>
        </p:nvSpPr>
        <p:spPr bwMode="auto">
          <a:xfrm>
            <a:off x="457200" y="2286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de-DE" altLang="de-DE" smtClean="0"/>
              <a:t>Titelmasterformat durch Klicken bearbeiten</a:t>
            </a:r>
          </a:p>
        </p:txBody>
      </p:sp>
      <p:sp>
        <p:nvSpPr>
          <p:cNvPr id="387096" name="Rectangle 24"/>
          <p:cNvSpPr>
            <a:spLocks noGrp="1" noChangeArrowheads="1"/>
          </p:cNvSpPr>
          <p:nvPr>
            <p:ph type="body" idx="1"/>
          </p:nvPr>
        </p:nvSpPr>
        <p:spPr bwMode="auto">
          <a:xfrm>
            <a:off x="457200" y="16002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smtClean="0"/>
              <a:t>Textmasterformate durch Klicken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sp>
        <p:nvSpPr>
          <p:cNvPr id="387097" name="Rectangle 25"/>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defRPr>
            </a:lvl1pPr>
          </a:lstStyle>
          <a:p>
            <a:endParaRPr lang="de-DE" altLang="de-DE"/>
          </a:p>
        </p:txBody>
      </p:sp>
      <p:sp>
        <p:nvSpPr>
          <p:cNvPr id="387098" name="Rectangle 26"/>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defRPr>
            </a:lvl1pPr>
          </a:lstStyle>
          <a:p>
            <a:endParaRPr lang="de-DE" altLang="de-DE"/>
          </a:p>
        </p:txBody>
      </p:sp>
      <p:sp>
        <p:nvSpPr>
          <p:cNvPr id="387099" name="Rectangle 27"/>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defRPr>
            </a:lvl1pPr>
          </a:lstStyle>
          <a:p>
            <a:fld id="{DC9EB4DE-ACDA-47F1-AE60-8C37F0BAC671}" type="slidenum">
              <a:rPr lang="de-DE" altLang="de-DE"/>
              <a:pPr/>
              <a:t>‹Nr.›</a:t>
            </a:fld>
            <a:endParaRPr lang="de-DE" altLang="de-DE"/>
          </a:p>
        </p:txBody>
      </p:sp>
    </p:spTree>
  </p:cSld>
  <p:clrMap bg1="dk2" tx1="lt1" bg2="dk1" tx2="lt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txStyles>
    <p:titleStyle>
      <a:lvl1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1" fontAlgn="base" hangingPunct="1">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lr>
          <a:schemeClr val="tx2"/>
        </a:buClr>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lr>
          <a:schemeClr val="tx2"/>
        </a:buClr>
        <a:buChar char="•"/>
        <a:defRPr sz="2000">
          <a:solidFill>
            <a:schemeClr val="tx1"/>
          </a:solidFill>
          <a:latin typeface="+mn-lt"/>
        </a:defRPr>
      </a:lvl5pPr>
      <a:lvl6pPr marL="2514600" indent="-228600" algn="l" rtl="0" eaLnBrk="1" fontAlgn="base" hangingPunct="1">
        <a:spcBef>
          <a:spcPct val="20000"/>
        </a:spcBef>
        <a:spcAft>
          <a:spcPct val="0"/>
        </a:spcAft>
        <a:buClr>
          <a:schemeClr val="tx2"/>
        </a:buClr>
        <a:buChar char="•"/>
        <a:defRPr sz="2000">
          <a:solidFill>
            <a:schemeClr val="tx1"/>
          </a:solidFill>
          <a:latin typeface="+mn-lt"/>
        </a:defRPr>
      </a:lvl6pPr>
      <a:lvl7pPr marL="2971800" indent="-228600" algn="l" rtl="0" eaLnBrk="1" fontAlgn="base" hangingPunct="1">
        <a:spcBef>
          <a:spcPct val="20000"/>
        </a:spcBef>
        <a:spcAft>
          <a:spcPct val="0"/>
        </a:spcAft>
        <a:buClr>
          <a:schemeClr val="tx2"/>
        </a:buClr>
        <a:buChar char="•"/>
        <a:defRPr sz="2000">
          <a:solidFill>
            <a:schemeClr val="tx1"/>
          </a:solidFill>
          <a:latin typeface="+mn-lt"/>
        </a:defRPr>
      </a:lvl7pPr>
      <a:lvl8pPr marL="3429000" indent="-228600" algn="l" rtl="0" eaLnBrk="1" fontAlgn="base" hangingPunct="1">
        <a:spcBef>
          <a:spcPct val="20000"/>
        </a:spcBef>
        <a:spcAft>
          <a:spcPct val="0"/>
        </a:spcAft>
        <a:buClr>
          <a:schemeClr val="tx2"/>
        </a:buClr>
        <a:buChar char="•"/>
        <a:defRPr sz="2000">
          <a:solidFill>
            <a:schemeClr val="tx1"/>
          </a:solidFill>
          <a:latin typeface="+mn-lt"/>
        </a:defRPr>
      </a:lvl8pPr>
      <a:lvl9pPr marL="3886200" indent="-228600" algn="l" rtl="0" eaLnBrk="1" fontAlgn="base" hangingPunct="1">
        <a:spcBef>
          <a:spcPct val="20000"/>
        </a:spcBef>
        <a:spcAft>
          <a:spcPct val="0"/>
        </a:spcAft>
        <a:buClr>
          <a:schemeClr val="tx2"/>
        </a:buClr>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179512" y="68431"/>
            <a:ext cx="8777064" cy="1200329"/>
          </a:xfrm>
        </p:spPr>
        <p:txBody>
          <a:bodyPr wrap="square">
            <a:spAutoFit/>
          </a:bodyPr>
          <a:lstStyle/>
          <a:p>
            <a:pPr algn="l"/>
            <a:r>
              <a:rPr lang="de-DE" altLang="de-DE" sz="7200" dirty="0" smtClean="0">
                <a:solidFill>
                  <a:schemeClr val="tx1"/>
                </a:solidFill>
                <a:effectLst/>
                <a:latin typeface="Univers LT Std 47 Cn Lt" pitchFamily="34" charset="0"/>
              </a:rPr>
              <a:t>Auf das Ziel konzentriert!</a:t>
            </a:r>
            <a:endParaRPr lang="de-DE" altLang="de-DE" sz="7200" dirty="0">
              <a:solidFill>
                <a:schemeClr val="tx1"/>
              </a:solidFill>
              <a:effectLst/>
              <a:latin typeface="Univers LT Std 47 Cn Lt" pitchFamily="34" charset="0"/>
            </a:endParaRPr>
          </a:p>
        </p:txBody>
      </p:sp>
      <p:sp>
        <p:nvSpPr>
          <p:cNvPr id="6" name="Rectangle 3"/>
          <p:cNvSpPr txBox="1">
            <a:spLocks noChangeArrowheads="1"/>
          </p:cNvSpPr>
          <p:nvPr/>
        </p:nvSpPr>
        <p:spPr bwMode="auto">
          <a:xfrm>
            <a:off x="2563688" y="3284984"/>
            <a:ext cx="64008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marL="0" indent="0" algn="ctr" rtl="0" eaLnBrk="1" fontAlgn="base" hangingPunct="1">
              <a:spcBef>
                <a:spcPct val="20000"/>
              </a:spcBef>
              <a:spcAft>
                <a:spcPct val="0"/>
              </a:spcAft>
              <a:buClr>
                <a:schemeClr val="tx2"/>
              </a:buClr>
              <a:buFontTx/>
              <a:buNone/>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lr>
                <a:schemeClr val="tx2"/>
              </a:buClr>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lr>
                <a:schemeClr val="tx2"/>
              </a:buClr>
              <a:buChar char="•"/>
              <a:defRPr sz="2000">
                <a:solidFill>
                  <a:schemeClr val="tx1"/>
                </a:solidFill>
                <a:latin typeface="+mn-lt"/>
              </a:defRPr>
            </a:lvl5pPr>
            <a:lvl6pPr marL="2514600" indent="-228600" algn="l" rtl="0" eaLnBrk="1" fontAlgn="base" hangingPunct="1">
              <a:spcBef>
                <a:spcPct val="20000"/>
              </a:spcBef>
              <a:spcAft>
                <a:spcPct val="0"/>
              </a:spcAft>
              <a:buClr>
                <a:schemeClr val="tx2"/>
              </a:buClr>
              <a:buChar char="•"/>
              <a:defRPr sz="2000">
                <a:solidFill>
                  <a:schemeClr val="tx1"/>
                </a:solidFill>
                <a:latin typeface="+mn-lt"/>
              </a:defRPr>
            </a:lvl6pPr>
            <a:lvl7pPr marL="2971800" indent="-228600" algn="l" rtl="0" eaLnBrk="1" fontAlgn="base" hangingPunct="1">
              <a:spcBef>
                <a:spcPct val="20000"/>
              </a:spcBef>
              <a:spcAft>
                <a:spcPct val="0"/>
              </a:spcAft>
              <a:buClr>
                <a:schemeClr val="tx2"/>
              </a:buClr>
              <a:buChar char="•"/>
              <a:defRPr sz="2000">
                <a:solidFill>
                  <a:schemeClr val="tx1"/>
                </a:solidFill>
                <a:latin typeface="+mn-lt"/>
              </a:defRPr>
            </a:lvl7pPr>
            <a:lvl8pPr marL="3429000" indent="-228600" algn="l" rtl="0" eaLnBrk="1" fontAlgn="base" hangingPunct="1">
              <a:spcBef>
                <a:spcPct val="20000"/>
              </a:spcBef>
              <a:spcAft>
                <a:spcPct val="0"/>
              </a:spcAft>
              <a:buClr>
                <a:schemeClr val="tx2"/>
              </a:buClr>
              <a:buChar char="•"/>
              <a:defRPr sz="2000">
                <a:solidFill>
                  <a:schemeClr val="tx1"/>
                </a:solidFill>
                <a:latin typeface="+mn-lt"/>
              </a:defRPr>
            </a:lvl8pPr>
            <a:lvl9pPr marL="3886200" indent="-228600" algn="l" rtl="0" eaLnBrk="1" fontAlgn="base" hangingPunct="1">
              <a:spcBef>
                <a:spcPct val="20000"/>
              </a:spcBef>
              <a:spcAft>
                <a:spcPct val="0"/>
              </a:spcAft>
              <a:buClr>
                <a:schemeClr val="tx2"/>
              </a:buClr>
              <a:buChar char="•"/>
              <a:defRPr sz="2000">
                <a:solidFill>
                  <a:schemeClr val="tx1"/>
                </a:solidFill>
                <a:latin typeface="+mn-lt"/>
              </a:defRPr>
            </a:lvl9pPr>
          </a:lstStyle>
          <a:p>
            <a:pPr algn="r"/>
            <a:r>
              <a:rPr lang="de-DE" altLang="de-DE" sz="4800" kern="0" dirty="0" smtClean="0">
                <a:ln>
                  <a:solidFill>
                    <a:schemeClr val="bg1">
                      <a:lumMod val="50000"/>
                    </a:schemeClr>
                  </a:solidFill>
                </a:ln>
                <a:effectLst/>
                <a:latin typeface="Univers LT Std 47 Cn Lt" pitchFamily="34" charset="0"/>
              </a:rPr>
              <a:t>Philipper-Brief 3,12-14</a:t>
            </a:r>
            <a:endParaRPr lang="de-DE" altLang="de-DE" sz="4800" kern="0" dirty="0">
              <a:ln>
                <a:solidFill>
                  <a:schemeClr val="bg1">
                    <a:lumMod val="50000"/>
                  </a:schemeClr>
                </a:solidFill>
              </a:ln>
              <a:effectLst/>
              <a:latin typeface="Univers LT Std 47 Cn Lt" pitchFamily="34" charset="0"/>
            </a:endParaRPr>
          </a:p>
        </p:txBody>
      </p:sp>
    </p:spTree>
    <p:extLst>
      <p:ext uri="{BB962C8B-B14F-4D97-AF65-F5344CB8AC3E}">
        <p14:creationId xmlns:p14="http://schemas.microsoft.com/office/powerpoint/2010/main" val="1884041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339752" y="5805264"/>
            <a:ext cx="6400800" cy="707886"/>
          </a:xfrm>
        </p:spPr>
        <p:txBody>
          <a:bodyPr>
            <a:spAutoFit/>
          </a:bodyPr>
          <a:lstStyle/>
          <a:p>
            <a:pPr algn="r"/>
            <a:r>
              <a:rPr lang="de-DE" altLang="de-DE" sz="4000" dirty="0" smtClean="0">
                <a:effectLst/>
                <a:latin typeface="Univers LT Std 47 Cn Lt" pitchFamily="34" charset="0"/>
              </a:rPr>
              <a:t>Johannes-Evangelium 5,24</a:t>
            </a:r>
            <a:endParaRPr lang="de-DE" altLang="de-DE" sz="4000" dirty="0">
              <a:effectLst/>
              <a:latin typeface="Univers LT Std 47 Cn Lt" pitchFamily="34" charset="0"/>
            </a:endParaRPr>
          </a:p>
        </p:txBody>
      </p:sp>
      <p:sp>
        <p:nvSpPr>
          <p:cNvPr id="7" name="Rectangle 2"/>
          <p:cNvSpPr>
            <a:spLocks noGrp="1" noChangeArrowheads="1"/>
          </p:cNvSpPr>
          <p:nvPr>
            <p:ph type="ctrTitle"/>
          </p:nvPr>
        </p:nvSpPr>
        <p:spPr>
          <a:xfrm>
            <a:off x="35496" y="44624"/>
            <a:ext cx="8280920" cy="3477875"/>
          </a:xfrm>
        </p:spPr>
        <p:txBody>
          <a:bodyPr wrap="square">
            <a:spAutoFit/>
          </a:bodyPr>
          <a:lstStyle/>
          <a:p>
            <a:pPr algn="l"/>
            <a:r>
              <a:rPr lang="de-CH" altLang="de-DE" sz="4400" dirty="0">
                <a:solidFill>
                  <a:schemeClr val="tx1"/>
                </a:solidFill>
                <a:effectLst/>
                <a:latin typeface="Univers LT Std 47 Cn Lt" pitchFamily="34" charset="0"/>
              </a:rPr>
              <a:t>„Wer auf mein Wort hört und dem glaubt, der mich gesandt hat, der hat das ewige Leben. Auf ihn kommt keine Verurteilung mehr zu; er hat den Schritt vom Tod ins Leben getan.“</a:t>
            </a:r>
            <a:endParaRPr lang="de-DE" altLang="de-DE" sz="44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4308706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179512" y="116632"/>
            <a:ext cx="8964488" cy="1446550"/>
          </a:xfrm>
        </p:spPr>
        <p:txBody>
          <a:bodyPr wrap="square">
            <a:spAutoFit/>
          </a:bodyPr>
          <a:lstStyle/>
          <a:p>
            <a:pPr algn="l"/>
            <a:r>
              <a:rPr lang="de-DE" altLang="de-DE" sz="8800" dirty="0" smtClean="0">
                <a:solidFill>
                  <a:schemeClr val="tx1"/>
                </a:solidFill>
                <a:effectLst/>
                <a:latin typeface="Univers LT Std 47 Cn Lt" pitchFamily="34" charset="0"/>
              </a:rPr>
              <a:t>II. Ziel erreicht!</a:t>
            </a:r>
            <a:endParaRPr lang="de-DE" altLang="de-DE" sz="88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8068057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339752" y="5805264"/>
            <a:ext cx="6400800" cy="707886"/>
          </a:xfrm>
        </p:spPr>
        <p:txBody>
          <a:bodyPr>
            <a:spAutoFit/>
          </a:bodyPr>
          <a:lstStyle/>
          <a:p>
            <a:pPr algn="r"/>
            <a:r>
              <a:rPr lang="de-DE" altLang="de-DE" sz="4000" dirty="0" smtClean="0">
                <a:effectLst/>
                <a:latin typeface="Univers LT Std 47 Cn Lt" pitchFamily="34" charset="0"/>
              </a:rPr>
              <a:t>Philipper-Brief 2,12</a:t>
            </a:r>
            <a:endParaRPr lang="de-DE" altLang="de-DE" sz="4000" dirty="0">
              <a:effectLst/>
              <a:latin typeface="Univers LT Std 47 Cn Lt" pitchFamily="34" charset="0"/>
            </a:endParaRPr>
          </a:p>
        </p:txBody>
      </p:sp>
      <p:sp>
        <p:nvSpPr>
          <p:cNvPr id="7" name="Rectangle 2"/>
          <p:cNvSpPr>
            <a:spLocks noGrp="1" noChangeArrowheads="1"/>
          </p:cNvSpPr>
          <p:nvPr>
            <p:ph type="ctrTitle"/>
          </p:nvPr>
        </p:nvSpPr>
        <p:spPr>
          <a:xfrm>
            <a:off x="107504" y="44624"/>
            <a:ext cx="8280920" cy="2862322"/>
          </a:xfrm>
        </p:spPr>
        <p:txBody>
          <a:bodyPr wrap="square">
            <a:spAutoFit/>
          </a:bodyPr>
          <a:lstStyle/>
          <a:p>
            <a:pPr algn="l"/>
            <a:r>
              <a:rPr lang="de-CH" altLang="de-DE" sz="6000" dirty="0">
                <a:solidFill>
                  <a:schemeClr val="tx1"/>
                </a:solidFill>
                <a:effectLst/>
                <a:latin typeface="Univers LT Std 47 Cn Lt" pitchFamily="34" charset="0"/>
              </a:rPr>
              <a:t>„Arbeitet an euch selbst mit Furcht und Zittern, damit ihr gerettet werdet!“</a:t>
            </a:r>
            <a:endParaRPr lang="de-DE" altLang="de-DE" sz="6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42400162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339752" y="5805264"/>
            <a:ext cx="6400800" cy="707886"/>
          </a:xfrm>
        </p:spPr>
        <p:txBody>
          <a:bodyPr>
            <a:spAutoFit/>
          </a:bodyPr>
          <a:lstStyle/>
          <a:p>
            <a:pPr algn="r"/>
            <a:r>
              <a:rPr lang="de-DE" altLang="de-DE" sz="4000" dirty="0" smtClean="0">
                <a:effectLst/>
                <a:latin typeface="Univers LT Std 47 Cn Lt" pitchFamily="34" charset="0"/>
              </a:rPr>
              <a:t>Philipper-Brief 2,13</a:t>
            </a:r>
            <a:endParaRPr lang="de-DE" altLang="de-DE" sz="4000" dirty="0">
              <a:effectLst/>
              <a:latin typeface="Univers LT Std 47 Cn Lt" pitchFamily="34" charset="0"/>
            </a:endParaRPr>
          </a:p>
        </p:txBody>
      </p:sp>
      <p:sp>
        <p:nvSpPr>
          <p:cNvPr id="7" name="Rectangle 2"/>
          <p:cNvSpPr>
            <a:spLocks noGrp="1" noChangeArrowheads="1"/>
          </p:cNvSpPr>
          <p:nvPr>
            <p:ph type="ctrTitle"/>
          </p:nvPr>
        </p:nvSpPr>
        <p:spPr>
          <a:xfrm>
            <a:off x="107504" y="88171"/>
            <a:ext cx="8280920" cy="4708981"/>
          </a:xfrm>
        </p:spPr>
        <p:txBody>
          <a:bodyPr wrap="square">
            <a:spAutoFit/>
          </a:bodyPr>
          <a:lstStyle/>
          <a:p>
            <a:pPr algn="l"/>
            <a:r>
              <a:rPr lang="de-CH" altLang="de-DE" sz="6000" dirty="0">
                <a:solidFill>
                  <a:schemeClr val="tx1"/>
                </a:solidFill>
                <a:effectLst/>
                <a:latin typeface="Univers LT Std 47 Cn Lt" pitchFamily="34" charset="0"/>
              </a:rPr>
              <a:t>„Ihr könnt es, denn Gott selbst bewirkt in euch nicht nur das Wollen, sondern auch das </a:t>
            </a:r>
            <a:r>
              <a:rPr lang="de-CH" altLang="de-DE" sz="6000" dirty="0" smtClean="0">
                <a:solidFill>
                  <a:schemeClr val="tx1"/>
                </a:solidFill>
                <a:effectLst/>
                <a:latin typeface="Univers LT Std 47 Cn Lt" pitchFamily="34" charset="0"/>
              </a:rPr>
              <a:t>Vollbringen,</a:t>
            </a:r>
            <a:br>
              <a:rPr lang="de-CH" altLang="de-DE" sz="6000" dirty="0" smtClean="0">
                <a:solidFill>
                  <a:schemeClr val="tx1"/>
                </a:solidFill>
                <a:effectLst/>
                <a:latin typeface="Univers LT Std 47 Cn Lt" pitchFamily="34" charset="0"/>
              </a:rPr>
            </a:br>
            <a:r>
              <a:rPr lang="de-CH" altLang="de-DE" sz="6000" dirty="0" smtClean="0">
                <a:solidFill>
                  <a:schemeClr val="tx1"/>
                </a:solidFill>
                <a:effectLst/>
                <a:latin typeface="Univers LT Std 47 Cn Lt" pitchFamily="34" charset="0"/>
              </a:rPr>
              <a:t>so </a:t>
            </a:r>
            <a:r>
              <a:rPr lang="de-CH" altLang="de-DE" sz="6000" dirty="0">
                <a:solidFill>
                  <a:schemeClr val="tx1"/>
                </a:solidFill>
                <a:effectLst/>
                <a:latin typeface="Univers LT Std 47 Cn Lt" pitchFamily="34" charset="0"/>
              </a:rPr>
              <a:t>wie es ihm gefällt.“</a:t>
            </a:r>
            <a:endParaRPr lang="de-DE" altLang="de-DE" sz="6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8024419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339752" y="5805264"/>
            <a:ext cx="6400800" cy="707886"/>
          </a:xfrm>
        </p:spPr>
        <p:txBody>
          <a:bodyPr>
            <a:spAutoFit/>
          </a:bodyPr>
          <a:lstStyle/>
          <a:p>
            <a:pPr algn="r"/>
            <a:r>
              <a:rPr lang="de-DE" altLang="de-DE" sz="4000" dirty="0" smtClean="0">
                <a:effectLst/>
                <a:latin typeface="Univers LT Std 47 Cn Lt" pitchFamily="34" charset="0"/>
              </a:rPr>
              <a:t>Philipper-Brief 3,13</a:t>
            </a:r>
            <a:endParaRPr lang="de-DE" altLang="de-DE" sz="4000" dirty="0">
              <a:effectLst/>
              <a:latin typeface="Univers LT Std 47 Cn Lt" pitchFamily="34" charset="0"/>
            </a:endParaRPr>
          </a:p>
        </p:txBody>
      </p:sp>
      <p:sp>
        <p:nvSpPr>
          <p:cNvPr id="7" name="Rectangle 2"/>
          <p:cNvSpPr>
            <a:spLocks noGrp="1" noChangeArrowheads="1"/>
          </p:cNvSpPr>
          <p:nvPr>
            <p:ph type="ctrTitle"/>
          </p:nvPr>
        </p:nvSpPr>
        <p:spPr>
          <a:xfrm>
            <a:off x="107504" y="0"/>
            <a:ext cx="8280920" cy="3785652"/>
          </a:xfrm>
        </p:spPr>
        <p:txBody>
          <a:bodyPr wrap="square">
            <a:spAutoFit/>
          </a:bodyPr>
          <a:lstStyle/>
          <a:p>
            <a:pPr algn="l"/>
            <a:r>
              <a:rPr lang="de-CH" altLang="de-DE" sz="6000" dirty="0">
                <a:solidFill>
                  <a:schemeClr val="tx1"/>
                </a:solidFill>
                <a:effectLst/>
                <a:latin typeface="Univers LT Std 47 Cn Lt" pitchFamily="34" charset="0"/>
              </a:rPr>
              <a:t>„Ich bilde mir nicht ein, Brüder und </a:t>
            </a:r>
            <a:r>
              <a:rPr lang="de-CH" altLang="de-DE" sz="6000" dirty="0" smtClean="0">
                <a:solidFill>
                  <a:schemeClr val="tx1"/>
                </a:solidFill>
                <a:effectLst/>
                <a:latin typeface="Univers LT Std 47 Cn Lt" pitchFamily="34" charset="0"/>
              </a:rPr>
              <a:t>Schwestern,</a:t>
            </a:r>
            <a:br>
              <a:rPr lang="de-CH" altLang="de-DE" sz="6000" dirty="0" smtClean="0">
                <a:solidFill>
                  <a:schemeClr val="tx1"/>
                </a:solidFill>
                <a:effectLst/>
                <a:latin typeface="Univers LT Std 47 Cn Lt" pitchFamily="34" charset="0"/>
              </a:rPr>
            </a:br>
            <a:r>
              <a:rPr lang="de-CH" altLang="de-DE" sz="6000" dirty="0" smtClean="0">
                <a:solidFill>
                  <a:schemeClr val="tx1"/>
                </a:solidFill>
                <a:effectLst/>
                <a:latin typeface="Univers LT Std 47 Cn Lt" pitchFamily="34" charset="0"/>
              </a:rPr>
              <a:t>dass </a:t>
            </a:r>
            <a:r>
              <a:rPr lang="de-CH" altLang="de-DE" sz="6000" dirty="0">
                <a:solidFill>
                  <a:schemeClr val="tx1"/>
                </a:solidFill>
                <a:effectLst/>
                <a:latin typeface="Univers LT Std 47 Cn Lt" pitchFamily="34" charset="0"/>
              </a:rPr>
              <a:t>ich es </a:t>
            </a:r>
            <a:r>
              <a:rPr lang="de-CH" altLang="de-DE" sz="6000" dirty="0" smtClean="0">
                <a:solidFill>
                  <a:schemeClr val="tx1"/>
                </a:solidFill>
                <a:effectLst/>
                <a:latin typeface="Univers LT Std 47 Cn Lt" pitchFamily="34" charset="0"/>
              </a:rPr>
              <a:t>schon</a:t>
            </a:r>
            <a:br>
              <a:rPr lang="de-CH" altLang="de-DE" sz="6000" dirty="0" smtClean="0">
                <a:solidFill>
                  <a:schemeClr val="tx1"/>
                </a:solidFill>
                <a:effectLst/>
                <a:latin typeface="Univers LT Std 47 Cn Lt" pitchFamily="34" charset="0"/>
              </a:rPr>
            </a:br>
            <a:r>
              <a:rPr lang="de-CH" altLang="de-DE" sz="6000" dirty="0" smtClean="0">
                <a:solidFill>
                  <a:schemeClr val="tx1"/>
                </a:solidFill>
                <a:effectLst/>
                <a:latin typeface="Univers LT Std 47 Cn Lt" pitchFamily="34" charset="0"/>
              </a:rPr>
              <a:t>geschafft </a:t>
            </a:r>
            <a:r>
              <a:rPr lang="de-CH" altLang="de-DE" sz="6000" dirty="0">
                <a:solidFill>
                  <a:schemeClr val="tx1"/>
                </a:solidFill>
                <a:effectLst/>
                <a:latin typeface="Univers LT Std 47 Cn Lt" pitchFamily="34" charset="0"/>
              </a:rPr>
              <a:t>habe.“</a:t>
            </a:r>
            <a:endParaRPr lang="de-DE" altLang="de-DE" sz="6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5268851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339752" y="5805264"/>
            <a:ext cx="6400800" cy="707886"/>
          </a:xfrm>
        </p:spPr>
        <p:txBody>
          <a:bodyPr>
            <a:spAutoFit/>
          </a:bodyPr>
          <a:lstStyle/>
          <a:p>
            <a:pPr algn="r"/>
            <a:r>
              <a:rPr lang="de-DE" altLang="de-DE" sz="4000" dirty="0" smtClean="0">
                <a:effectLst/>
                <a:latin typeface="Univers LT Std 47 Cn Lt" pitchFamily="34" charset="0"/>
              </a:rPr>
              <a:t>Philipper-Brief 3,13</a:t>
            </a:r>
            <a:endParaRPr lang="de-DE" altLang="de-DE" sz="4000" dirty="0">
              <a:effectLst/>
              <a:latin typeface="Univers LT Std 47 Cn Lt" pitchFamily="34" charset="0"/>
            </a:endParaRPr>
          </a:p>
        </p:txBody>
      </p:sp>
      <p:sp>
        <p:nvSpPr>
          <p:cNvPr id="7" name="Rectangle 2"/>
          <p:cNvSpPr>
            <a:spLocks noGrp="1" noChangeArrowheads="1"/>
          </p:cNvSpPr>
          <p:nvPr>
            <p:ph type="ctrTitle"/>
          </p:nvPr>
        </p:nvSpPr>
        <p:spPr>
          <a:xfrm>
            <a:off x="107504" y="0"/>
            <a:ext cx="8280920" cy="3785652"/>
          </a:xfrm>
        </p:spPr>
        <p:txBody>
          <a:bodyPr wrap="square">
            <a:spAutoFit/>
          </a:bodyPr>
          <a:lstStyle/>
          <a:p>
            <a:pPr algn="l"/>
            <a:r>
              <a:rPr lang="de-CH" altLang="de-DE" sz="6000" dirty="0">
                <a:solidFill>
                  <a:schemeClr val="tx1"/>
                </a:solidFill>
                <a:effectLst/>
                <a:latin typeface="Univers LT Std 47 Cn Lt" pitchFamily="34" charset="0"/>
              </a:rPr>
              <a:t>„Die Entscheidung ist gefallen! Ich lasse alles hinter mir und sehe </a:t>
            </a:r>
            <a:r>
              <a:rPr lang="de-CH" altLang="de-DE" sz="6000" dirty="0" smtClean="0">
                <a:solidFill>
                  <a:schemeClr val="tx1"/>
                </a:solidFill>
                <a:effectLst/>
                <a:latin typeface="Univers LT Std 47 Cn Lt" pitchFamily="34" charset="0"/>
              </a:rPr>
              <a:t>nur</a:t>
            </a:r>
            <a:br>
              <a:rPr lang="de-CH" altLang="de-DE" sz="6000" dirty="0" smtClean="0">
                <a:solidFill>
                  <a:schemeClr val="tx1"/>
                </a:solidFill>
                <a:effectLst/>
                <a:latin typeface="Univers LT Std 47 Cn Lt" pitchFamily="34" charset="0"/>
              </a:rPr>
            </a:br>
            <a:r>
              <a:rPr lang="de-CH" altLang="de-DE" sz="6000" dirty="0" smtClean="0">
                <a:solidFill>
                  <a:schemeClr val="tx1"/>
                </a:solidFill>
                <a:effectLst/>
                <a:latin typeface="Univers LT Std 47 Cn Lt" pitchFamily="34" charset="0"/>
              </a:rPr>
              <a:t>noch</a:t>
            </a:r>
            <a:r>
              <a:rPr lang="de-CH" altLang="de-DE" sz="6000" dirty="0">
                <a:solidFill>
                  <a:schemeClr val="tx1"/>
                </a:solidFill>
                <a:effectLst/>
                <a:latin typeface="Univers LT Std 47 Cn Lt" pitchFamily="34" charset="0"/>
              </a:rPr>
              <a:t>, was vor mir liegt.“</a:t>
            </a:r>
            <a:endParaRPr lang="de-DE" altLang="de-DE" sz="6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3583081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339752" y="5805264"/>
            <a:ext cx="6400800" cy="707886"/>
          </a:xfrm>
        </p:spPr>
        <p:txBody>
          <a:bodyPr>
            <a:spAutoFit/>
          </a:bodyPr>
          <a:lstStyle/>
          <a:p>
            <a:pPr algn="r"/>
            <a:r>
              <a:rPr lang="de-DE" altLang="de-DE" sz="4000" dirty="0" smtClean="0">
                <a:effectLst/>
                <a:latin typeface="Univers LT Std 47 Cn Lt" pitchFamily="34" charset="0"/>
              </a:rPr>
              <a:t>2.Timotheus-Brief 4,7</a:t>
            </a:r>
            <a:endParaRPr lang="de-DE" altLang="de-DE" sz="4000" dirty="0">
              <a:effectLst/>
              <a:latin typeface="Univers LT Std 47 Cn Lt" pitchFamily="34" charset="0"/>
            </a:endParaRPr>
          </a:p>
        </p:txBody>
      </p:sp>
      <p:sp>
        <p:nvSpPr>
          <p:cNvPr id="7" name="Rectangle 2"/>
          <p:cNvSpPr>
            <a:spLocks noGrp="1" noChangeArrowheads="1"/>
          </p:cNvSpPr>
          <p:nvPr>
            <p:ph type="ctrTitle"/>
          </p:nvPr>
        </p:nvSpPr>
        <p:spPr>
          <a:xfrm>
            <a:off x="107504" y="44624"/>
            <a:ext cx="8280920" cy="2123658"/>
          </a:xfrm>
        </p:spPr>
        <p:txBody>
          <a:bodyPr wrap="square">
            <a:spAutoFit/>
          </a:bodyPr>
          <a:lstStyle/>
          <a:p>
            <a:pPr algn="l"/>
            <a:r>
              <a:rPr lang="de-CH" altLang="de-DE" sz="4400" dirty="0">
                <a:solidFill>
                  <a:schemeClr val="tx1"/>
                </a:solidFill>
                <a:effectLst/>
                <a:latin typeface="Univers LT Std 47 Cn Lt" pitchFamily="34" charset="0"/>
              </a:rPr>
              <a:t>„Ich habe den guten Kampf gekämpft, ich habe das Ziel des Laufes erreicht, ich habe am Glauben festgehalten.“</a:t>
            </a:r>
            <a:endParaRPr lang="de-DE" altLang="de-DE" sz="44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8413860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339752" y="5805264"/>
            <a:ext cx="6400800" cy="707886"/>
          </a:xfrm>
        </p:spPr>
        <p:txBody>
          <a:bodyPr>
            <a:spAutoFit/>
          </a:bodyPr>
          <a:lstStyle/>
          <a:p>
            <a:pPr algn="r"/>
            <a:r>
              <a:rPr lang="de-DE" altLang="de-DE" sz="4000" dirty="0" smtClean="0">
                <a:effectLst/>
                <a:latin typeface="Univers LT Std 47 Cn Lt" pitchFamily="34" charset="0"/>
              </a:rPr>
              <a:t>2.Timotheus-Brief 4,8</a:t>
            </a:r>
            <a:endParaRPr lang="de-DE" altLang="de-DE" sz="4000" dirty="0">
              <a:effectLst/>
              <a:latin typeface="Univers LT Std 47 Cn Lt" pitchFamily="34" charset="0"/>
            </a:endParaRPr>
          </a:p>
        </p:txBody>
      </p:sp>
      <p:sp>
        <p:nvSpPr>
          <p:cNvPr id="7" name="Rectangle 2"/>
          <p:cNvSpPr>
            <a:spLocks noGrp="1" noChangeArrowheads="1"/>
          </p:cNvSpPr>
          <p:nvPr>
            <p:ph type="ctrTitle"/>
          </p:nvPr>
        </p:nvSpPr>
        <p:spPr>
          <a:xfrm>
            <a:off x="107504" y="66104"/>
            <a:ext cx="8280920" cy="4154984"/>
          </a:xfrm>
        </p:spPr>
        <p:txBody>
          <a:bodyPr wrap="square">
            <a:spAutoFit/>
          </a:bodyPr>
          <a:lstStyle/>
          <a:p>
            <a:pPr algn="l"/>
            <a:r>
              <a:rPr lang="de-CH" altLang="de-DE" sz="4400" dirty="0">
                <a:solidFill>
                  <a:schemeClr val="tx1"/>
                </a:solidFill>
                <a:effectLst/>
                <a:latin typeface="Univers LT Std 47 Cn Lt" pitchFamily="34" charset="0"/>
              </a:rPr>
              <a:t>„Nun liegt der Siegeskranz für mich bereit, die Gerechtigkeit, die der Herr, der gerechte Richter, mir an jenem grossen Tag geben wird – und nicht nur mir, sondern auch allen anderen, die ihn lieben und auf sein Kommen warten.“</a:t>
            </a:r>
            <a:endParaRPr lang="de-DE" altLang="de-DE" sz="44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42504492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339752" y="5805264"/>
            <a:ext cx="6400800" cy="707886"/>
          </a:xfrm>
        </p:spPr>
        <p:txBody>
          <a:bodyPr>
            <a:spAutoFit/>
          </a:bodyPr>
          <a:lstStyle/>
          <a:p>
            <a:pPr algn="r"/>
            <a:r>
              <a:rPr lang="de-DE" altLang="de-DE" sz="4000" dirty="0" smtClean="0">
                <a:effectLst/>
                <a:latin typeface="Univers LT Std 47 Cn Lt" pitchFamily="34" charset="0"/>
              </a:rPr>
              <a:t>Philipper-Brief 3,14</a:t>
            </a:r>
            <a:endParaRPr lang="de-DE" altLang="de-DE" sz="4000" dirty="0">
              <a:effectLst/>
              <a:latin typeface="Univers LT Std 47 Cn Lt" pitchFamily="34" charset="0"/>
            </a:endParaRPr>
          </a:p>
        </p:txBody>
      </p:sp>
      <p:sp>
        <p:nvSpPr>
          <p:cNvPr id="7" name="Rectangle 2"/>
          <p:cNvSpPr>
            <a:spLocks noGrp="1" noChangeArrowheads="1"/>
          </p:cNvSpPr>
          <p:nvPr>
            <p:ph type="ctrTitle"/>
          </p:nvPr>
        </p:nvSpPr>
        <p:spPr>
          <a:xfrm>
            <a:off x="107504" y="44624"/>
            <a:ext cx="8280920" cy="3477875"/>
          </a:xfrm>
        </p:spPr>
        <p:txBody>
          <a:bodyPr wrap="square">
            <a:spAutoFit/>
          </a:bodyPr>
          <a:lstStyle/>
          <a:p>
            <a:pPr algn="l"/>
            <a:r>
              <a:rPr lang="de-CH" altLang="de-DE" sz="4400" dirty="0">
                <a:solidFill>
                  <a:schemeClr val="tx1"/>
                </a:solidFill>
                <a:effectLst/>
                <a:latin typeface="Univers LT Std 47 Cn Lt" pitchFamily="34" charset="0"/>
              </a:rPr>
              <a:t>„Ich halte geradewegs auf das Ziel zu, um den Siegespreis zu gewinnen. Dieser Preis ist das ewige </a:t>
            </a:r>
            <a:r>
              <a:rPr lang="de-CH" altLang="de-DE" sz="4400" dirty="0" smtClean="0">
                <a:solidFill>
                  <a:schemeClr val="tx1"/>
                </a:solidFill>
                <a:effectLst/>
                <a:latin typeface="Univers LT Std 47 Cn Lt" pitchFamily="34" charset="0"/>
              </a:rPr>
              <a:t>Leben,</a:t>
            </a:r>
            <a:br>
              <a:rPr lang="de-CH" altLang="de-DE" sz="4400" dirty="0" smtClean="0">
                <a:solidFill>
                  <a:schemeClr val="tx1"/>
                </a:solidFill>
                <a:effectLst/>
                <a:latin typeface="Univers LT Std 47 Cn Lt" pitchFamily="34" charset="0"/>
              </a:rPr>
            </a:br>
            <a:r>
              <a:rPr lang="de-CH" altLang="de-DE" sz="4400" dirty="0" smtClean="0">
                <a:solidFill>
                  <a:schemeClr val="tx1"/>
                </a:solidFill>
                <a:effectLst/>
                <a:latin typeface="Univers LT Std 47 Cn Lt" pitchFamily="34" charset="0"/>
              </a:rPr>
              <a:t>zu </a:t>
            </a:r>
            <a:r>
              <a:rPr lang="de-CH" altLang="de-DE" sz="4400" dirty="0">
                <a:solidFill>
                  <a:schemeClr val="tx1"/>
                </a:solidFill>
                <a:effectLst/>
                <a:latin typeface="Univers LT Std 47 Cn Lt" pitchFamily="34" charset="0"/>
              </a:rPr>
              <a:t>dem Gott mich </a:t>
            </a:r>
            <a:r>
              <a:rPr lang="de-CH" altLang="de-DE" sz="4400" dirty="0" smtClean="0">
                <a:solidFill>
                  <a:schemeClr val="tx1"/>
                </a:solidFill>
                <a:effectLst/>
                <a:latin typeface="Univers LT Std 47 Cn Lt" pitchFamily="34" charset="0"/>
              </a:rPr>
              <a:t>durch</a:t>
            </a:r>
            <a:br>
              <a:rPr lang="de-CH" altLang="de-DE" sz="4400" dirty="0" smtClean="0">
                <a:solidFill>
                  <a:schemeClr val="tx1"/>
                </a:solidFill>
                <a:effectLst/>
                <a:latin typeface="Univers LT Std 47 Cn Lt" pitchFamily="34" charset="0"/>
              </a:rPr>
            </a:br>
            <a:r>
              <a:rPr lang="de-CH" altLang="de-DE" sz="4400" dirty="0" smtClean="0">
                <a:solidFill>
                  <a:schemeClr val="tx1"/>
                </a:solidFill>
                <a:effectLst/>
                <a:latin typeface="Univers LT Std 47 Cn Lt" pitchFamily="34" charset="0"/>
              </a:rPr>
              <a:t>Jesus </a:t>
            </a:r>
            <a:r>
              <a:rPr lang="de-CH" altLang="de-DE" sz="4400" dirty="0">
                <a:solidFill>
                  <a:schemeClr val="tx1"/>
                </a:solidFill>
                <a:effectLst/>
                <a:latin typeface="Univers LT Std 47 Cn Lt" pitchFamily="34" charset="0"/>
              </a:rPr>
              <a:t>Christus berufen hat.“</a:t>
            </a:r>
            <a:endParaRPr lang="de-DE" altLang="de-DE" sz="44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17480286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251520" y="549261"/>
            <a:ext cx="8568952" cy="1446550"/>
          </a:xfrm>
        </p:spPr>
        <p:txBody>
          <a:bodyPr wrap="square">
            <a:spAutoFit/>
          </a:bodyPr>
          <a:lstStyle/>
          <a:p>
            <a:pPr algn="l"/>
            <a:r>
              <a:rPr lang="de-DE" altLang="de-DE" sz="8800" dirty="0" smtClean="0">
                <a:solidFill>
                  <a:schemeClr val="tx1"/>
                </a:solidFill>
                <a:effectLst/>
                <a:latin typeface="Univers LT Std 47 Cn Lt" pitchFamily="34" charset="0"/>
              </a:rPr>
              <a:t>Schlussgedanke</a:t>
            </a:r>
            <a:endParaRPr lang="de-DE" altLang="de-DE" sz="88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599374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ctangle 2"/>
          <p:cNvSpPr>
            <a:spLocks noGrp="1" noChangeArrowheads="1"/>
          </p:cNvSpPr>
          <p:nvPr>
            <p:ph type="ctrTitle"/>
          </p:nvPr>
        </p:nvSpPr>
        <p:spPr>
          <a:xfrm>
            <a:off x="107504" y="723468"/>
            <a:ext cx="8496944" cy="3785652"/>
          </a:xfrm>
        </p:spPr>
        <p:txBody>
          <a:bodyPr wrap="square">
            <a:spAutoFit/>
          </a:bodyPr>
          <a:lstStyle/>
          <a:p>
            <a:pPr algn="l"/>
            <a:r>
              <a:rPr lang="de-CH" altLang="de-DE" sz="4000" dirty="0">
                <a:solidFill>
                  <a:schemeClr val="tx1"/>
                </a:solidFill>
                <a:effectLst/>
                <a:latin typeface="Univers LT Std 47 Cn Lt" pitchFamily="34" charset="0"/>
              </a:rPr>
              <a:t>„Ziele haben Macht. Sobald Sie sich konkret etwas vorgenommen haben, scheinen alle Ihre Sinne darauf ausgerichtet zu sein. Sie sehen, hören und fühlen Dinge, die mit Ihrem Ziel zu tun haben und die Sie vorher nicht im entferntesten wahrgenommen haben.“</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14381334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339752" y="5805264"/>
            <a:ext cx="6400800" cy="707886"/>
          </a:xfrm>
        </p:spPr>
        <p:txBody>
          <a:bodyPr>
            <a:spAutoFit/>
          </a:bodyPr>
          <a:lstStyle/>
          <a:p>
            <a:pPr algn="r"/>
            <a:r>
              <a:rPr lang="de-DE" altLang="de-DE" sz="4000" dirty="0" smtClean="0">
                <a:effectLst/>
                <a:latin typeface="Univers LT Std 47 Cn Lt" pitchFamily="34" charset="0"/>
              </a:rPr>
              <a:t>Hebräer 13,14</a:t>
            </a:r>
            <a:endParaRPr lang="de-DE" altLang="de-DE" sz="4000" dirty="0">
              <a:effectLst/>
              <a:latin typeface="Univers LT Std 47 Cn Lt" pitchFamily="34" charset="0"/>
            </a:endParaRPr>
          </a:p>
        </p:txBody>
      </p:sp>
      <p:sp>
        <p:nvSpPr>
          <p:cNvPr id="7" name="Rectangle 2"/>
          <p:cNvSpPr>
            <a:spLocks noGrp="1" noChangeArrowheads="1"/>
          </p:cNvSpPr>
          <p:nvPr>
            <p:ph type="ctrTitle"/>
          </p:nvPr>
        </p:nvSpPr>
        <p:spPr>
          <a:xfrm>
            <a:off x="107504" y="66104"/>
            <a:ext cx="8280920" cy="4154984"/>
          </a:xfrm>
        </p:spPr>
        <p:txBody>
          <a:bodyPr wrap="square">
            <a:spAutoFit/>
          </a:bodyPr>
          <a:lstStyle/>
          <a:p>
            <a:pPr algn="l"/>
            <a:r>
              <a:rPr lang="de-CH" altLang="de-DE" sz="4400" dirty="0">
                <a:solidFill>
                  <a:schemeClr val="tx1"/>
                </a:solidFill>
                <a:effectLst/>
                <a:latin typeface="Univers LT Std 47 Cn Lt" pitchFamily="34" charset="0"/>
              </a:rPr>
              <a:t>„Hier auf der Erde gibt es keinen Ort, der wirklich unsere Heimat wäre und wo wir für immer bleiben könnten. Unsere ganze Sehnsucht gilt jener zukünftigen Stadt, zu der </a:t>
            </a:r>
            <a:r>
              <a:rPr lang="de-CH" altLang="de-DE" sz="4400" dirty="0" smtClean="0">
                <a:solidFill>
                  <a:schemeClr val="tx1"/>
                </a:solidFill>
                <a:effectLst/>
                <a:latin typeface="Univers LT Std 47 Cn Lt" pitchFamily="34" charset="0"/>
              </a:rPr>
              <a:t>wir</a:t>
            </a:r>
            <a:br>
              <a:rPr lang="de-CH" altLang="de-DE" sz="4400" dirty="0" smtClean="0">
                <a:solidFill>
                  <a:schemeClr val="tx1"/>
                </a:solidFill>
                <a:effectLst/>
                <a:latin typeface="Univers LT Std 47 Cn Lt" pitchFamily="34" charset="0"/>
              </a:rPr>
            </a:br>
            <a:r>
              <a:rPr lang="de-CH" altLang="de-DE" sz="4400" dirty="0" smtClean="0">
                <a:solidFill>
                  <a:schemeClr val="tx1"/>
                </a:solidFill>
                <a:effectLst/>
                <a:latin typeface="Univers LT Std 47 Cn Lt" pitchFamily="34" charset="0"/>
              </a:rPr>
              <a:t>unterwegs </a:t>
            </a:r>
            <a:r>
              <a:rPr lang="de-CH" altLang="de-DE" sz="4400" dirty="0">
                <a:solidFill>
                  <a:schemeClr val="tx1"/>
                </a:solidFill>
                <a:effectLst/>
                <a:latin typeface="Univers LT Std 47 Cn Lt" pitchFamily="34" charset="0"/>
              </a:rPr>
              <a:t>sind.“</a:t>
            </a:r>
            <a:endParaRPr lang="de-DE" altLang="de-DE" sz="44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10976135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339752" y="5805264"/>
            <a:ext cx="6400800" cy="707886"/>
          </a:xfrm>
        </p:spPr>
        <p:txBody>
          <a:bodyPr>
            <a:spAutoFit/>
          </a:bodyPr>
          <a:lstStyle/>
          <a:p>
            <a:pPr algn="r"/>
            <a:r>
              <a:rPr lang="de-DE" altLang="de-DE" sz="4000" dirty="0" smtClean="0">
                <a:effectLst/>
                <a:latin typeface="Univers LT Std 47 Cn Lt" pitchFamily="34" charset="0"/>
              </a:rPr>
              <a:t>Epheser-Brief 1,18</a:t>
            </a:r>
            <a:endParaRPr lang="de-DE" altLang="de-DE" sz="4000" dirty="0">
              <a:effectLst/>
              <a:latin typeface="Univers LT Std 47 Cn Lt" pitchFamily="34" charset="0"/>
            </a:endParaRPr>
          </a:p>
        </p:txBody>
      </p:sp>
      <p:sp>
        <p:nvSpPr>
          <p:cNvPr id="7" name="Rectangle 2"/>
          <p:cNvSpPr>
            <a:spLocks noGrp="1" noChangeArrowheads="1"/>
          </p:cNvSpPr>
          <p:nvPr>
            <p:ph type="ctrTitle"/>
          </p:nvPr>
        </p:nvSpPr>
        <p:spPr>
          <a:xfrm>
            <a:off x="107504" y="44624"/>
            <a:ext cx="8280920" cy="3970318"/>
          </a:xfrm>
        </p:spPr>
        <p:txBody>
          <a:bodyPr wrap="square">
            <a:spAutoFit/>
          </a:bodyPr>
          <a:lstStyle/>
          <a:p>
            <a:pPr algn="l"/>
            <a:r>
              <a:rPr lang="de-CH" altLang="de-DE" sz="3600" dirty="0">
                <a:solidFill>
                  <a:schemeClr val="tx1"/>
                </a:solidFill>
                <a:effectLst/>
                <a:latin typeface="Univers LT Std 47 Cn Lt" pitchFamily="34" charset="0"/>
              </a:rPr>
              <a:t>“Gott öffne euch das innere Auge, damit ihr seht, welche Hoffnung er euch gegeben, zu welch grossartigem Ziel er euch berufen </a:t>
            </a:r>
            <a:r>
              <a:rPr lang="de-CH" altLang="de-DE" sz="3600" dirty="0" smtClean="0">
                <a:solidFill>
                  <a:schemeClr val="tx1"/>
                </a:solidFill>
                <a:effectLst/>
                <a:latin typeface="Univers LT Std 47 Cn Lt" pitchFamily="34" charset="0"/>
              </a:rPr>
              <a:t>hat.</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Er </a:t>
            </a:r>
            <a:r>
              <a:rPr lang="de-CH" altLang="de-DE" sz="3600" dirty="0">
                <a:solidFill>
                  <a:schemeClr val="tx1"/>
                </a:solidFill>
                <a:effectLst/>
                <a:latin typeface="Univers LT Std 47 Cn Lt" pitchFamily="34" charset="0"/>
              </a:rPr>
              <a:t>lasse euch erkennen, wie reich er euch beschenken will und zu welcher Herrlichkeit er euch in der Gemeinschaft der heiligen Engel bestimmt hat.“</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234657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339752" y="5805264"/>
            <a:ext cx="6400800" cy="707886"/>
          </a:xfrm>
        </p:spPr>
        <p:txBody>
          <a:bodyPr>
            <a:spAutoFit/>
          </a:bodyPr>
          <a:lstStyle/>
          <a:p>
            <a:pPr algn="r"/>
            <a:r>
              <a:rPr lang="de-DE" altLang="de-DE" sz="4000" dirty="0" smtClean="0">
                <a:effectLst/>
                <a:latin typeface="Univers LT Std 47 Cn Lt" pitchFamily="34" charset="0"/>
              </a:rPr>
              <a:t>Philipper-Brief 3,14</a:t>
            </a:r>
            <a:endParaRPr lang="de-DE" altLang="de-DE" sz="4000" dirty="0">
              <a:effectLst/>
              <a:latin typeface="Univers LT Std 47 Cn Lt" pitchFamily="34" charset="0"/>
            </a:endParaRPr>
          </a:p>
        </p:txBody>
      </p:sp>
      <p:sp>
        <p:nvSpPr>
          <p:cNvPr id="7" name="Rectangle 2"/>
          <p:cNvSpPr>
            <a:spLocks noGrp="1" noChangeArrowheads="1"/>
          </p:cNvSpPr>
          <p:nvPr>
            <p:ph type="ctrTitle"/>
          </p:nvPr>
        </p:nvSpPr>
        <p:spPr>
          <a:xfrm>
            <a:off x="35496" y="44624"/>
            <a:ext cx="8496944" cy="2800767"/>
          </a:xfrm>
        </p:spPr>
        <p:txBody>
          <a:bodyPr wrap="square">
            <a:spAutoFit/>
          </a:bodyPr>
          <a:lstStyle/>
          <a:p>
            <a:pPr algn="l"/>
            <a:r>
              <a:rPr lang="de-CH" altLang="de-DE" sz="4400" dirty="0">
                <a:solidFill>
                  <a:schemeClr val="tx1"/>
                </a:solidFill>
                <a:effectLst/>
                <a:latin typeface="Univers LT Std 47 Cn Lt" pitchFamily="34" charset="0"/>
              </a:rPr>
              <a:t>„Ich halte geradewegs auf das Ziel zu, um den Siegespreis zu gewinnen. Dieser Preis ist das ewige Leben, zu dem Gott mich durch Jesus Christus berufen hat.“</a:t>
            </a:r>
            <a:endParaRPr lang="de-DE" altLang="de-DE" sz="44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15836385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339752" y="5805264"/>
            <a:ext cx="6400800" cy="707886"/>
          </a:xfrm>
        </p:spPr>
        <p:txBody>
          <a:bodyPr>
            <a:spAutoFit/>
          </a:bodyPr>
          <a:lstStyle/>
          <a:p>
            <a:pPr algn="r"/>
            <a:r>
              <a:rPr lang="de-DE" altLang="de-DE" sz="4000" dirty="0" smtClean="0">
                <a:effectLst/>
                <a:latin typeface="Univers LT Std 47 Cn Lt" pitchFamily="34" charset="0"/>
              </a:rPr>
              <a:t>Philipper-Brief 2,2</a:t>
            </a:r>
            <a:endParaRPr lang="de-DE" altLang="de-DE" sz="4000" dirty="0">
              <a:effectLst/>
              <a:latin typeface="Univers LT Std 47 Cn Lt" pitchFamily="34" charset="0"/>
            </a:endParaRPr>
          </a:p>
        </p:txBody>
      </p:sp>
      <p:sp>
        <p:nvSpPr>
          <p:cNvPr id="7" name="Rectangle 2"/>
          <p:cNvSpPr>
            <a:spLocks noGrp="1" noChangeArrowheads="1"/>
          </p:cNvSpPr>
          <p:nvPr>
            <p:ph type="ctrTitle"/>
          </p:nvPr>
        </p:nvSpPr>
        <p:spPr>
          <a:xfrm>
            <a:off x="35496" y="44624"/>
            <a:ext cx="8496944" cy="2800767"/>
          </a:xfrm>
        </p:spPr>
        <p:txBody>
          <a:bodyPr wrap="square">
            <a:spAutoFit/>
          </a:bodyPr>
          <a:lstStyle/>
          <a:p>
            <a:pPr algn="l"/>
            <a:r>
              <a:rPr lang="de-CH" altLang="de-DE" sz="4400" dirty="0">
                <a:solidFill>
                  <a:schemeClr val="tx1"/>
                </a:solidFill>
                <a:effectLst/>
                <a:latin typeface="Univers LT Std 47 Cn Lt" pitchFamily="34" charset="0"/>
              </a:rPr>
              <a:t>„Macht mich vollends glücklich und habt alle dieselbe Gesinnung, dieselbe Liebe und Eintracht! Verfolgt alle dasselbe Ziel!“</a:t>
            </a:r>
            <a:endParaRPr lang="de-DE" altLang="de-DE" sz="44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20265817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251520" y="345430"/>
            <a:ext cx="8928992" cy="923330"/>
          </a:xfrm>
        </p:spPr>
        <p:txBody>
          <a:bodyPr wrap="square">
            <a:spAutoFit/>
          </a:bodyPr>
          <a:lstStyle/>
          <a:p>
            <a:pPr algn="l"/>
            <a:r>
              <a:rPr lang="de-DE" altLang="de-DE" dirty="0" smtClean="0">
                <a:solidFill>
                  <a:schemeClr val="tx1"/>
                </a:solidFill>
                <a:effectLst/>
                <a:latin typeface="Univers LT Std 47 Cn Lt" pitchFamily="34" charset="0"/>
              </a:rPr>
              <a:t>I. Dem Ziel entgegen</a:t>
            </a:r>
            <a:endParaRPr lang="de-DE" altLang="de-DE" dirty="0">
              <a:solidFill>
                <a:schemeClr val="tx1"/>
              </a:solidFill>
              <a:effectLst/>
              <a:latin typeface="Univers LT Std 47 Cn Lt" pitchFamily="34" charset="0"/>
            </a:endParaRPr>
          </a:p>
        </p:txBody>
      </p:sp>
    </p:spTree>
    <p:extLst>
      <p:ext uri="{BB962C8B-B14F-4D97-AF65-F5344CB8AC3E}">
        <p14:creationId xmlns:p14="http://schemas.microsoft.com/office/powerpoint/2010/main" val="20147821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339752" y="5805264"/>
            <a:ext cx="6400800" cy="707886"/>
          </a:xfrm>
        </p:spPr>
        <p:txBody>
          <a:bodyPr>
            <a:spAutoFit/>
          </a:bodyPr>
          <a:lstStyle/>
          <a:p>
            <a:pPr algn="r"/>
            <a:r>
              <a:rPr lang="de-DE" altLang="de-DE" sz="4000" dirty="0" smtClean="0">
                <a:effectLst/>
                <a:latin typeface="Univers LT Std 47 Cn Lt" pitchFamily="34" charset="0"/>
              </a:rPr>
              <a:t>Philipper-Brief 3,12</a:t>
            </a:r>
            <a:endParaRPr lang="de-DE" altLang="de-DE" sz="4000" dirty="0">
              <a:effectLst/>
              <a:latin typeface="Univers LT Std 47 Cn Lt" pitchFamily="34" charset="0"/>
            </a:endParaRPr>
          </a:p>
        </p:txBody>
      </p:sp>
      <p:sp>
        <p:nvSpPr>
          <p:cNvPr id="7" name="Rectangle 2"/>
          <p:cNvSpPr>
            <a:spLocks noGrp="1" noChangeArrowheads="1"/>
          </p:cNvSpPr>
          <p:nvPr>
            <p:ph type="ctrTitle"/>
          </p:nvPr>
        </p:nvSpPr>
        <p:spPr>
          <a:xfrm>
            <a:off x="35496" y="23133"/>
            <a:ext cx="8496944" cy="3477875"/>
          </a:xfrm>
        </p:spPr>
        <p:txBody>
          <a:bodyPr wrap="square">
            <a:spAutoFit/>
          </a:bodyPr>
          <a:lstStyle/>
          <a:p>
            <a:pPr algn="l"/>
            <a:r>
              <a:rPr lang="de-CH" altLang="de-DE" sz="4400" dirty="0">
                <a:solidFill>
                  <a:schemeClr val="tx1"/>
                </a:solidFill>
                <a:effectLst/>
                <a:latin typeface="Univers LT Std 47 Cn Lt" pitchFamily="34" charset="0"/>
              </a:rPr>
              <a:t>„Ich meine nicht, dass ich schon vollkommen bin und das Ziel erreicht habe. Ich laufe aber auf das Ziel zu, um es zu ergreifen, nachdem Jesus Christus von mir Besitz ergriffen hat.“</a:t>
            </a:r>
            <a:endParaRPr lang="de-DE" altLang="de-DE" sz="44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26319034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339752" y="5805264"/>
            <a:ext cx="6400800" cy="707886"/>
          </a:xfrm>
        </p:spPr>
        <p:txBody>
          <a:bodyPr>
            <a:spAutoFit/>
          </a:bodyPr>
          <a:lstStyle/>
          <a:p>
            <a:pPr algn="r"/>
            <a:r>
              <a:rPr lang="de-DE" altLang="de-DE" sz="4000" dirty="0" smtClean="0">
                <a:effectLst/>
                <a:latin typeface="Univers LT Std 47 Cn Lt" pitchFamily="34" charset="0"/>
              </a:rPr>
              <a:t>Römer-Brief 3,22-24</a:t>
            </a:r>
            <a:endParaRPr lang="de-DE" altLang="de-DE" sz="4000" dirty="0">
              <a:effectLst/>
              <a:latin typeface="Univers LT Std 47 Cn Lt" pitchFamily="34" charset="0"/>
            </a:endParaRPr>
          </a:p>
        </p:txBody>
      </p:sp>
      <p:sp>
        <p:nvSpPr>
          <p:cNvPr id="7" name="Rectangle 2"/>
          <p:cNvSpPr>
            <a:spLocks noGrp="1" noChangeArrowheads="1"/>
          </p:cNvSpPr>
          <p:nvPr>
            <p:ph type="ctrTitle"/>
          </p:nvPr>
        </p:nvSpPr>
        <p:spPr>
          <a:xfrm>
            <a:off x="35496" y="34746"/>
            <a:ext cx="8280920" cy="3970318"/>
          </a:xfrm>
        </p:spPr>
        <p:txBody>
          <a:bodyPr wrap="square">
            <a:spAutoFit/>
          </a:bodyPr>
          <a:lstStyle/>
          <a:p>
            <a:pPr algn="l"/>
            <a:r>
              <a:rPr lang="de-CH" altLang="de-DE" sz="3600" dirty="0">
                <a:solidFill>
                  <a:schemeClr val="tx1"/>
                </a:solidFill>
                <a:effectLst/>
                <a:latin typeface="Univers LT Std 47 Cn Lt" pitchFamily="34" charset="0"/>
              </a:rPr>
              <a:t>„Es macht keinen Unterschied, ob jemand Jude oder Nichtjude ist, denn alle haben gesündigt, und in ihrem Leben kommt Gottes Herrlichkeit nicht mehr zum Ausdruck, und dass sie für gerecht erklärt werden, beruht auf Gottes Gnade. Es ist sein freies Geschenk </a:t>
            </a:r>
            <a:r>
              <a:rPr lang="de-CH" altLang="de-DE" sz="3600" dirty="0" smtClean="0">
                <a:solidFill>
                  <a:schemeClr val="tx1"/>
                </a:solidFill>
                <a:effectLst/>
                <a:latin typeface="Univers LT Std 47 Cn Lt" pitchFamily="34" charset="0"/>
              </a:rPr>
              <a:t>aufgrund</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der </a:t>
            </a:r>
            <a:r>
              <a:rPr lang="de-CH" altLang="de-DE" sz="3600" dirty="0">
                <a:solidFill>
                  <a:schemeClr val="tx1"/>
                </a:solidFill>
                <a:effectLst/>
                <a:latin typeface="Univers LT Std 47 Cn Lt" pitchFamily="34" charset="0"/>
              </a:rPr>
              <a:t>Erlösung durch Jesus Christus.“</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9558951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339752" y="5805264"/>
            <a:ext cx="6400800" cy="707886"/>
          </a:xfrm>
        </p:spPr>
        <p:txBody>
          <a:bodyPr>
            <a:spAutoFit/>
          </a:bodyPr>
          <a:lstStyle/>
          <a:p>
            <a:pPr algn="r"/>
            <a:r>
              <a:rPr lang="de-DE" altLang="de-DE" sz="4000" dirty="0" smtClean="0">
                <a:effectLst/>
                <a:latin typeface="Univers LT Std 47 Cn Lt" pitchFamily="34" charset="0"/>
              </a:rPr>
              <a:t>1.Korinther-Brief 9,26</a:t>
            </a:r>
            <a:endParaRPr lang="de-DE" altLang="de-DE" sz="4000" dirty="0">
              <a:effectLst/>
              <a:latin typeface="Univers LT Std 47 Cn Lt" pitchFamily="34" charset="0"/>
            </a:endParaRPr>
          </a:p>
        </p:txBody>
      </p:sp>
      <p:sp>
        <p:nvSpPr>
          <p:cNvPr id="7" name="Rectangle 2"/>
          <p:cNvSpPr>
            <a:spLocks noGrp="1" noChangeArrowheads="1"/>
          </p:cNvSpPr>
          <p:nvPr>
            <p:ph type="ctrTitle"/>
          </p:nvPr>
        </p:nvSpPr>
        <p:spPr>
          <a:xfrm>
            <a:off x="35496" y="93980"/>
            <a:ext cx="8280920" cy="3046988"/>
          </a:xfrm>
        </p:spPr>
        <p:txBody>
          <a:bodyPr wrap="square">
            <a:spAutoFit/>
          </a:bodyPr>
          <a:lstStyle/>
          <a:p>
            <a:pPr algn="l"/>
            <a:r>
              <a:rPr lang="de-CH" altLang="de-DE" sz="4800" dirty="0">
                <a:solidFill>
                  <a:schemeClr val="tx1"/>
                </a:solidFill>
                <a:effectLst/>
                <a:latin typeface="Univers LT Std 47 Cn Lt" pitchFamily="34" charset="0"/>
              </a:rPr>
              <a:t>„Ich laufe ich wie einer, der das Ziel erreichen will. Darum kämpfe ich wie ein Faustkämpfer, der nicht danebenschlägt.“</a:t>
            </a:r>
            <a:endParaRPr lang="de-DE" altLang="de-DE" sz="48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42717913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339752" y="5805264"/>
            <a:ext cx="6400800" cy="707886"/>
          </a:xfrm>
        </p:spPr>
        <p:txBody>
          <a:bodyPr>
            <a:spAutoFit/>
          </a:bodyPr>
          <a:lstStyle/>
          <a:p>
            <a:pPr algn="r"/>
            <a:r>
              <a:rPr lang="de-DE" altLang="de-DE" sz="4000" dirty="0" smtClean="0">
                <a:effectLst/>
                <a:latin typeface="Univers LT Std 47 Cn Lt" pitchFamily="34" charset="0"/>
              </a:rPr>
              <a:t>Römer-Brief 12,1</a:t>
            </a:r>
            <a:endParaRPr lang="de-DE" altLang="de-DE" sz="4000" dirty="0">
              <a:effectLst/>
              <a:latin typeface="Univers LT Std 47 Cn Lt" pitchFamily="34" charset="0"/>
            </a:endParaRPr>
          </a:p>
        </p:txBody>
      </p:sp>
      <p:sp>
        <p:nvSpPr>
          <p:cNvPr id="7" name="Rectangle 2"/>
          <p:cNvSpPr>
            <a:spLocks noGrp="1" noChangeArrowheads="1"/>
          </p:cNvSpPr>
          <p:nvPr>
            <p:ph type="ctrTitle"/>
          </p:nvPr>
        </p:nvSpPr>
        <p:spPr>
          <a:xfrm>
            <a:off x="35496" y="44624"/>
            <a:ext cx="8280920" cy="4154984"/>
          </a:xfrm>
        </p:spPr>
        <p:txBody>
          <a:bodyPr wrap="square">
            <a:spAutoFit/>
          </a:bodyPr>
          <a:lstStyle/>
          <a:p>
            <a:pPr algn="l"/>
            <a:r>
              <a:rPr lang="de-CH" altLang="de-DE" sz="4400" dirty="0">
                <a:solidFill>
                  <a:schemeClr val="tx1"/>
                </a:solidFill>
                <a:effectLst/>
                <a:latin typeface="Univers LT Std 47 Cn Lt" pitchFamily="34" charset="0"/>
              </a:rPr>
              <a:t>„Mit eurem ganzen Leben sollt ihr euch Gott zur Verfügung stellen und euch ihm als ein lebendiges und heiliges Opfer darbringen, an dem er Freude hat. Das ist der wahre Gottesdienst, und dazu fordere ich euch auf.“</a:t>
            </a:r>
            <a:endParaRPr lang="de-DE" altLang="de-DE" sz="44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2192940019"/>
      </p:ext>
    </p:extLst>
  </p:cSld>
  <p:clrMapOvr>
    <a:masterClrMapping/>
  </p:clrMapOvr>
  <p:timing>
    <p:tnLst>
      <p:par>
        <p:cTn id="1" dur="indefinite" restart="never" nodeType="tmRoot"/>
      </p:par>
    </p:tnLst>
  </p:timing>
</p:sld>
</file>

<file path=ppt/theme/theme1.xml><?xml version="1.0" encoding="utf-8"?>
<a:theme xmlns:a="http://schemas.openxmlformats.org/drawingml/2006/main" name="Designvorlage 'Berggipfel'">
  <a:themeElements>
    <a:clrScheme name="Default Design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Default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Default Design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Default Design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Default Design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Default Design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Default Design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Default Design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Default Design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Default Design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Designvorlage 'Berggipfel'</Template>
  <TotalTime>0</TotalTime>
  <Words>576</Words>
  <Application>Microsoft Office PowerPoint</Application>
  <PresentationFormat>Bildschirmpräsentation (4:3)</PresentationFormat>
  <Paragraphs>59</Paragraphs>
  <Slides>21</Slides>
  <Notes>21</Notes>
  <HiddenSlides>0</HiddenSlides>
  <MMClips>0</MMClips>
  <ScaleCrop>false</ScaleCrop>
  <HeadingPairs>
    <vt:vector size="4" baseType="variant">
      <vt:variant>
        <vt:lpstr>Design</vt:lpstr>
      </vt:variant>
      <vt:variant>
        <vt:i4>1</vt:i4>
      </vt:variant>
      <vt:variant>
        <vt:lpstr>Folientitel</vt:lpstr>
      </vt:variant>
      <vt:variant>
        <vt:i4>21</vt:i4>
      </vt:variant>
    </vt:vector>
  </HeadingPairs>
  <TitlesOfParts>
    <vt:vector size="22" baseType="lpstr">
      <vt:lpstr>Designvorlage 'Berggipfel'</vt:lpstr>
      <vt:lpstr>Auf das Ziel konzentriert!</vt:lpstr>
      <vt:lpstr>„Ziele haben Macht. Sobald Sie sich konkret etwas vorgenommen haben, scheinen alle Ihre Sinne darauf ausgerichtet zu sein. Sie sehen, hören und fühlen Dinge, die mit Ihrem Ziel zu tun haben und die Sie vorher nicht im entferntesten wahrgenommen haben.“</vt:lpstr>
      <vt:lpstr>„Ich halte geradewegs auf das Ziel zu, um den Siegespreis zu gewinnen. Dieser Preis ist das ewige Leben, zu dem Gott mich durch Jesus Christus berufen hat.“</vt:lpstr>
      <vt:lpstr>„Macht mich vollends glücklich und habt alle dieselbe Gesinnung, dieselbe Liebe und Eintracht! Verfolgt alle dasselbe Ziel!“</vt:lpstr>
      <vt:lpstr>I. Dem Ziel entgegen</vt:lpstr>
      <vt:lpstr>„Ich meine nicht, dass ich schon vollkommen bin und das Ziel erreicht habe. Ich laufe aber auf das Ziel zu, um es zu ergreifen, nachdem Jesus Christus von mir Besitz ergriffen hat.“</vt:lpstr>
      <vt:lpstr>„Es macht keinen Unterschied, ob jemand Jude oder Nichtjude ist, denn alle haben gesündigt, und in ihrem Leben kommt Gottes Herrlichkeit nicht mehr zum Ausdruck, und dass sie für gerecht erklärt werden, beruht auf Gottes Gnade. Es ist sein freies Geschenk aufgrund der Erlösung durch Jesus Christus.“</vt:lpstr>
      <vt:lpstr>„Ich laufe ich wie einer, der das Ziel erreichen will. Darum kämpfe ich wie ein Faustkämpfer, der nicht danebenschlägt.“</vt:lpstr>
      <vt:lpstr>„Mit eurem ganzen Leben sollt ihr euch Gott zur Verfügung stellen und euch ihm als ein lebendiges und heiliges Opfer darbringen, an dem er Freude hat. Das ist der wahre Gottesdienst, und dazu fordere ich euch auf.“</vt:lpstr>
      <vt:lpstr>„Wer auf mein Wort hört und dem glaubt, der mich gesandt hat, der hat das ewige Leben. Auf ihn kommt keine Verurteilung mehr zu; er hat den Schritt vom Tod ins Leben getan.“</vt:lpstr>
      <vt:lpstr>II. Ziel erreicht!</vt:lpstr>
      <vt:lpstr>„Arbeitet an euch selbst mit Furcht und Zittern, damit ihr gerettet werdet!“</vt:lpstr>
      <vt:lpstr>„Ihr könnt es, denn Gott selbst bewirkt in euch nicht nur das Wollen, sondern auch das Vollbringen, so wie es ihm gefällt.“</vt:lpstr>
      <vt:lpstr>„Ich bilde mir nicht ein, Brüder und Schwestern, dass ich es schon geschafft habe.“</vt:lpstr>
      <vt:lpstr>„Die Entscheidung ist gefallen! Ich lasse alles hinter mir und sehe nur noch, was vor mir liegt.“</vt:lpstr>
      <vt:lpstr>„Ich habe den guten Kampf gekämpft, ich habe das Ziel des Laufes erreicht, ich habe am Glauben festgehalten.“</vt:lpstr>
      <vt:lpstr>„Nun liegt der Siegeskranz für mich bereit, die Gerechtigkeit, die der Herr, der gerechte Richter, mir an jenem grossen Tag geben wird – und nicht nur mir, sondern auch allen anderen, die ihn lieben und auf sein Kommen warten.“</vt:lpstr>
      <vt:lpstr>„Ich halte geradewegs auf das Ziel zu, um den Siegespreis zu gewinnen. Dieser Preis ist das ewige Leben, zu dem Gott mich durch Jesus Christus berufen hat.“</vt:lpstr>
      <vt:lpstr>Schlussgedanke</vt:lpstr>
      <vt:lpstr>„Hier auf der Erde gibt es keinen Ort, der wirklich unsere Heimat wäre und wo wir für immer bleiben könnten. Unsere ganze Sehnsucht gilt jener zukünftigen Stadt, zu der wir unterwegs sind.“</vt:lpstr>
      <vt:lpstr>“Gott öffne euch das innere Auge, damit ihr seht, welche Hoffnung er euch gegeben, zu welch grossartigem Ziel er euch berufen hat. Er lasse euch erkennen, wie reich er euch beschenken will und zu welcher Herrlichkeit er euch in der Gemeinschaft der heiligen Engel bestimmt hat.“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Auf das Ziel konzentriert!</dc:title>
  <dc:creator>Jürg Birnstiel</dc:creator>
  <cp:lastModifiedBy>Me</cp:lastModifiedBy>
  <cp:revision>287</cp:revision>
  <dcterms:created xsi:type="dcterms:W3CDTF">2013-11-12T15:20:47Z</dcterms:created>
  <dcterms:modified xsi:type="dcterms:W3CDTF">2014-11-04T07:07:35Z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TC102037911031</vt:lpwstr>
  </property>
</Properties>
</file>