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45"/>
  </p:notesMasterIdLst>
  <p:sldIdLst>
    <p:sldId id="256" r:id="rId3"/>
    <p:sldId id="1100" r:id="rId4"/>
    <p:sldId id="1126" r:id="rId5"/>
    <p:sldId id="1127" r:id="rId6"/>
    <p:sldId id="1128" r:id="rId7"/>
    <p:sldId id="1129" r:id="rId8"/>
    <p:sldId id="1130" r:id="rId9"/>
    <p:sldId id="1131" r:id="rId10"/>
    <p:sldId id="1132" r:id="rId11"/>
    <p:sldId id="1133" r:id="rId12"/>
    <p:sldId id="1134" r:id="rId13"/>
    <p:sldId id="1135" r:id="rId14"/>
    <p:sldId id="1136" r:id="rId15"/>
    <p:sldId id="430" r:id="rId16"/>
    <p:sldId id="1061" r:id="rId17"/>
    <p:sldId id="1137" r:id="rId18"/>
    <p:sldId id="1138" r:id="rId19"/>
    <p:sldId id="1139" r:id="rId20"/>
    <p:sldId id="1140" r:id="rId21"/>
    <p:sldId id="1141" r:id="rId22"/>
    <p:sldId id="1115" r:id="rId23"/>
    <p:sldId id="1142" r:id="rId24"/>
    <p:sldId id="1143" r:id="rId25"/>
    <p:sldId id="1144" r:id="rId26"/>
    <p:sldId id="1037" r:id="rId27"/>
    <p:sldId id="1145" r:id="rId28"/>
    <p:sldId id="1146" r:id="rId29"/>
    <p:sldId id="1147" r:id="rId30"/>
    <p:sldId id="1148" r:id="rId31"/>
    <p:sldId id="1112" r:id="rId32"/>
    <p:sldId id="1149" r:id="rId33"/>
    <p:sldId id="1071" r:id="rId34"/>
    <p:sldId id="1101" r:id="rId35"/>
    <p:sldId id="1120" r:id="rId36"/>
    <p:sldId id="1150" r:id="rId37"/>
    <p:sldId id="1151" r:id="rId38"/>
    <p:sldId id="1152" r:id="rId39"/>
    <p:sldId id="263" r:id="rId40"/>
    <p:sldId id="1124" r:id="rId41"/>
    <p:sldId id="1153" r:id="rId42"/>
    <p:sldId id="1154" r:id="rId43"/>
    <p:sldId id="325" r:id="rId44"/>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0066"/>
    <a:srgbClr val="CC0000"/>
    <a:srgbClr val="FFFF00"/>
    <a:srgbClr val="FFCC00"/>
    <a:srgbClr val="A50021"/>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4" autoAdjust="0"/>
    <p:restoredTop sz="90221" autoAdjust="0"/>
  </p:normalViewPr>
  <p:slideViewPr>
    <p:cSldViewPr>
      <p:cViewPr>
        <p:scale>
          <a:sx n="126" d="100"/>
          <a:sy n="126" d="100"/>
        </p:scale>
        <p:origin x="-12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16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416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4958D01-972E-4402-9164-DD11B4DE034A}" type="slidenum">
              <a:rPr lang="de-DE"/>
              <a:pPr/>
              <a:t>‹Nr.›</a:t>
            </a:fld>
            <a:endParaRPr lang="de-DE"/>
          </a:p>
        </p:txBody>
      </p:sp>
    </p:spTree>
    <p:extLst>
      <p:ext uri="{BB962C8B-B14F-4D97-AF65-F5344CB8AC3E}">
        <p14:creationId xmlns:p14="http://schemas.microsoft.com/office/powerpoint/2010/main" val="34745759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defRPr sz="4400"/>
            </a:lvl1pPr>
          </a:lstStyle>
          <a:p>
            <a:r>
              <a:rPr lang="de-CH"/>
              <a:t>Titelmasterformat durch Klicken bearbeiten</a:t>
            </a:r>
          </a:p>
        </p:txBody>
      </p:sp>
      <p:sp>
        <p:nvSpPr>
          <p:cNvPr id="3075" name="Rectangle 3"/>
          <p:cNvSpPr>
            <a:spLocks noGrp="1" noChangeArrowheads="1"/>
          </p:cNvSpPr>
          <p:nvPr>
            <p:ph type="subTitle" idx="1"/>
          </p:nvPr>
        </p:nvSpPr>
        <p:spPr>
          <a:xfrm>
            <a:off x="1143000" y="4419600"/>
            <a:ext cx="6858000" cy="1601788"/>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25F393E1-9487-40D9-9C76-FDBAC8790A90}"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83119B74-C38A-4131-9B94-4B0FE25040F2}" type="slidenum">
              <a:rPr lang="de-CH"/>
              <a:pPr/>
              <a:t>‹Nr.›</a:t>
            </a:fld>
            <a:endParaRPr lang="de-CH"/>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7C8A486-E23A-455A-A7E6-DB79AC8C944D}" type="slidenum">
              <a:rPr lang="de-CH"/>
              <a:pPr/>
              <a:t>‹Nr.›</a:t>
            </a:fld>
            <a:endParaRPr lang="de-CH"/>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219200" y="2133600"/>
            <a:ext cx="6705600" cy="1905000"/>
          </a:xfrm>
        </p:spPr>
        <p:txBody>
          <a:bodyPr/>
          <a:lstStyle>
            <a:lvl1pPr algn="ctr">
              <a:defRPr sz="4400"/>
            </a:lvl1pPr>
          </a:lstStyle>
          <a:p>
            <a:r>
              <a:rPr lang="de-CH"/>
              <a:t>Titelmasterformat durch Klicken bearbeiten</a:t>
            </a:r>
          </a:p>
        </p:txBody>
      </p:sp>
      <p:sp>
        <p:nvSpPr>
          <p:cNvPr id="577539" name="Rectangle 3"/>
          <p:cNvSpPr>
            <a:spLocks noGrp="1" noChangeArrowheads="1"/>
          </p:cNvSpPr>
          <p:nvPr>
            <p:ph type="subTitle" idx="1"/>
          </p:nvPr>
        </p:nvSpPr>
        <p:spPr>
          <a:xfrm>
            <a:off x="1143000" y="4419600"/>
            <a:ext cx="6858000" cy="685800"/>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577540" name="Rectangle 4"/>
          <p:cNvSpPr>
            <a:spLocks noGrp="1" noChangeArrowheads="1"/>
          </p:cNvSpPr>
          <p:nvPr>
            <p:ph type="dt" sz="half" idx="2"/>
          </p:nvPr>
        </p:nvSpPr>
        <p:spPr>
          <a:xfrm>
            <a:off x="228600" y="6248400"/>
            <a:ext cx="1905000" cy="457200"/>
          </a:xfrm>
          <a:effectLst>
            <a:outerShdw dist="35921" dir="2700000" algn="ctr" rotWithShape="0">
              <a:srgbClr val="000000"/>
            </a:outerShdw>
          </a:effectLst>
        </p:spPr>
        <p:txBody>
          <a:bodyPr/>
          <a:lstStyle>
            <a:lvl1pPr>
              <a:defRPr>
                <a:solidFill>
                  <a:srgbClr val="FFFFFF"/>
                </a:solidFill>
                <a:latin typeface="+mj-lt"/>
              </a:defRPr>
            </a:lvl1pPr>
          </a:lstStyle>
          <a:p>
            <a:endParaRPr lang="de-CH"/>
          </a:p>
        </p:txBody>
      </p:sp>
      <p:sp>
        <p:nvSpPr>
          <p:cNvPr id="577541" name="Rectangle 5"/>
          <p:cNvSpPr>
            <a:spLocks noGrp="1" noChangeArrowheads="1"/>
          </p:cNvSpPr>
          <p:nvPr>
            <p:ph type="ftr" sz="quarter" idx="3"/>
          </p:nvPr>
        </p:nvSpPr>
        <p:spPr>
          <a:xfrm>
            <a:off x="2362200" y="6248400"/>
            <a:ext cx="4343400" cy="457200"/>
          </a:xfrm>
          <a:effectLst>
            <a:outerShdw dist="35921" dir="2700000" algn="ctr" rotWithShape="0">
              <a:srgbClr val="000000"/>
            </a:outerShdw>
          </a:effectLst>
        </p:spPr>
        <p:txBody>
          <a:bodyPr/>
          <a:lstStyle>
            <a:lvl1pPr>
              <a:defRPr>
                <a:solidFill>
                  <a:srgbClr val="FFFFFF"/>
                </a:solidFill>
              </a:defRPr>
            </a:lvl1pPr>
          </a:lstStyle>
          <a:p>
            <a:endParaRPr lang="de-CH"/>
          </a:p>
        </p:txBody>
      </p:sp>
      <p:sp>
        <p:nvSpPr>
          <p:cNvPr id="577542" name="Rectangle 6"/>
          <p:cNvSpPr>
            <a:spLocks noGrp="1" noChangeArrowheads="1"/>
          </p:cNvSpPr>
          <p:nvPr>
            <p:ph type="sldNum" sz="quarter" idx="4"/>
          </p:nvPr>
        </p:nvSpPr>
        <p:spPr>
          <a:xfrm>
            <a:off x="7010400" y="6248400"/>
            <a:ext cx="1905000" cy="457200"/>
          </a:xfrm>
          <a:effectLst>
            <a:outerShdw dist="35921" dir="2700000" algn="ctr" rotWithShape="0">
              <a:srgbClr val="000000"/>
            </a:outerShdw>
          </a:effectLst>
        </p:spPr>
        <p:txBody>
          <a:bodyPr/>
          <a:lstStyle>
            <a:lvl1pPr>
              <a:defRPr>
                <a:solidFill>
                  <a:srgbClr val="FFFFFF"/>
                </a:solidFill>
              </a:defRPr>
            </a:lvl1pPr>
          </a:lstStyle>
          <a:p>
            <a:fld id="{BBFF152F-9BEA-4068-8452-A3F63F34C830}" type="slidenum">
              <a:rPr lang="de-CH"/>
              <a:pPr/>
              <a:t>‹Nr.›</a:t>
            </a:fld>
            <a:endParaRPr lang="de-CH"/>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347E7AF3-792F-4E6F-9D4A-9A7BC65D7539}" type="slidenum">
              <a:rPr lang="de-CH"/>
              <a:pPr/>
              <a:t>‹Nr.›</a:t>
            </a:fld>
            <a:endParaRPr lang="de-CH"/>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F1C33F8-BF06-4C47-AFDA-4D317CE37094}" type="slidenum">
              <a:rPr lang="de-CH"/>
              <a:pPr/>
              <a:t>‹Nr.›</a:t>
            </a:fld>
            <a:endParaRPr lang="de-CH"/>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FABC3E8-6E4D-4023-A29B-E8A99CAD0D6A}" type="slidenum">
              <a:rPr lang="de-CH"/>
              <a:pPr/>
              <a:t>‹Nr.›</a:t>
            </a:fld>
            <a:endParaRPr lang="de-CH"/>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132D63E5-2428-4584-A66E-BD0A356B507C}" type="slidenum">
              <a:rPr lang="de-CH"/>
              <a:pPr/>
              <a:t>‹Nr.›</a:t>
            </a:fld>
            <a:endParaRPr lang="de-CH"/>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7F6694E-C5FC-400A-8CCD-13567B6A2C99}" type="slidenum">
              <a:rPr lang="de-CH"/>
              <a:pPr/>
              <a:t>‹Nr.›</a:t>
            </a:fld>
            <a:endParaRPr lang="de-CH"/>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D739EE07-5CF3-4F35-B4FA-6C37A157B5C5}" type="slidenum">
              <a:rPr lang="de-CH"/>
              <a:pPr/>
              <a:t>‹Nr.›</a:t>
            </a:fld>
            <a:endParaRPr lang="de-CH"/>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72F3AC9-8114-42A1-AF08-B95C1D51D948}" type="slidenum">
              <a:rPr lang="de-CH"/>
              <a:pPr/>
              <a:t>‹Nr.›</a:t>
            </a:fld>
            <a:endParaRPr lang="de-CH"/>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2766B09-46DA-4FF9-87CE-945CFF60FE01}" type="slidenum">
              <a:rPr lang="de-CH"/>
              <a:pPr/>
              <a:t>‹Nr.›</a:t>
            </a:fld>
            <a:endParaRPr lang="de-CH"/>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DBB9EDA-7C9B-43EB-8FDC-A4B3A9E68B4E}" type="slidenum">
              <a:rPr lang="de-CH"/>
              <a:pPr/>
              <a:t>‹Nr.›</a:t>
            </a:fld>
            <a:endParaRPr lang="de-CH"/>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5F7F82E-B705-4ABD-A4F9-77862BF976A7}" type="slidenum">
              <a:rPr lang="de-CH"/>
              <a:pPr/>
              <a:t>‹Nr.›</a:t>
            </a:fld>
            <a:endParaRPr lang="de-CH"/>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9B3BBB2-80F8-497E-8171-DDCE858453CC}" type="slidenum">
              <a:rPr lang="de-CH"/>
              <a:pPr/>
              <a:t>‹Nr.›</a:t>
            </a:fld>
            <a:endParaRPr lang="de-CH"/>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1DB4DA10-6943-4C58-A7AB-56B75E638A66}" type="slidenum">
              <a:rPr lang="de-CH"/>
              <a:pPr/>
              <a:t>‹Nr.›</a:t>
            </a:fld>
            <a:endParaRPr lang="de-CH"/>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00E91A1-03F5-4FF5-8FB3-4474B5F69D7D}" type="slidenum">
              <a:rPr lang="de-CH"/>
              <a:pPr/>
              <a:t>‹Nr.›</a:t>
            </a:fld>
            <a:endParaRPr lang="de-CH"/>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84B053EA-48A0-4B2A-84FA-23BF88760EA3}" type="slidenum">
              <a:rPr lang="de-CH"/>
              <a:pPr/>
              <a:t>‹Nr.›</a:t>
            </a:fld>
            <a:endParaRPr lang="de-CH"/>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D146C39-8166-461F-9688-D7225C3052E9}" type="slidenum">
              <a:rPr lang="de-CH"/>
              <a:pPr/>
              <a:t>‹Nr.›</a:t>
            </a:fld>
            <a:endParaRPr lang="de-CH"/>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2883A76C-AFF5-486F-86CB-9F31A316CDD3}" type="slidenum">
              <a:rPr lang="de-CH"/>
              <a:pPr/>
              <a:t>‹Nr.›</a:t>
            </a:fld>
            <a:endParaRPr lang="de-CH"/>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16B11CF-0331-499B-9C1A-8C95435600E0}" type="slidenum">
              <a:rPr lang="de-CH"/>
              <a:pPr/>
              <a:t>‹Nr.›</a:t>
            </a:fld>
            <a:endParaRPr lang="de-CH"/>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AFF1AD0D-4238-4C8E-BD4C-0C8B17F25E16}" type="slidenum">
              <a:rPr lang="de-CH"/>
              <a:pPr/>
              <a:t>‹Nr.›</a:t>
            </a:fld>
            <a:endParaRPr lang="de-CH"/>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BB2C524-66E9-46E2-9E72-642CB209CE0E}"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wipe dir="r"/>
  </p:transition>
  <p:txStyles>
    <p:titleStyle>
      <a:lvl1pPr algn="ctr" rtl="0" fontAlgn="base">
        <a:lnSpc>
          <a:spcPct val="80000"/>
        </a:lnSpc>
        <a:spcBef>
          <a:spcPct val="0"/>
        </a:spcBef>
        <a:spcAft>
          <a:spcPct val="0"/>
        </a:spcAft>
        <a:defRPr sz="40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76515"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76516"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576517"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576518"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4DCAD81D-9EF3-4B1D-8293-9F3F1B5D216C}"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lnSpc>
          <a:spcPct val="80000"/>
        </a:lnSpc>
        <a:spcBef>
          <a:spcPct val="0"/>
        </a:spcBef>
        <a:spcAft>
          <a:spcPct val="0"/>
        </a:spcAft>
        <a:defRPr sz="40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9000" b="-19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7950" y="147873"/>
            <a:ext cx="8748713" cy="904863"/>
          </a:xfrm>
          <a:noFill/>
        </p:spPr>
        <p:txBody>
          <a:bodyPr anchor="t">
            <a:spAutoFit/>
          </a:bodyPr>
          <a:lstStyle/>
          <a:p>
            <a:pPr algn="l"/>
            <a:r>
              <a:rPr lang="de-DE" sz="6600" dirty="0" smtClean="0">
                <a:ln>
                  <a:solidFill>
                    <a:srgbClr val="000000"/>
                  </a:solidFill>
                </a:ln>
                <a:solidFill>
                  <a:schemeClr val="bg1"/>
                </a:solidFill>
              </a:rPr>
              <a:t>Gott begleitet Dich!</a:t>
            </a:r>
            <a:endParaRPr lang="de-CH" sz="6600" dirty="0">
              <a:ln>
                <a:solidFill>
                  <a:srgbClr val="000000"/>
                </a:solidFill>
              </a:ln>
              <a:solidFill>
                <a:schemeClr val="bg1"/>
              </a:solidFill>
            </a:endParaRPr>
          </a:p>
        </p:txBody>
      </p:sp>
      <p:sp>
        <p:nvSpPr>
          <p:cNvPr id="3" name="Rectangle 2"/>
          <p:cNvSpPr txBox="1">
            <a:spLocks noChangeArrowheads="1"/>
          </p:cNvSpPr>
          <p:nvPr/>
        </p:nvSpPr>
        <p:spPr bwMode="auto">
          <a:xfrm>
            <a:off x="3995936" y="4781007"/>
            <a:ext cx="4896544" cy="880241"/>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spAutoFit/>
          </a:bodyPr>
          <a:lstStyle>
            <a:lvl1pPr algn="ctr" rtl="0" fontAlgn="base">
              <a:lnSpc>
                <a:spcPct val="80000"/>
              </a:lnSpc>
              <a:spcBef>
                <a:spcPct val="0"/>
              </a:spcBef>
              <a:spcAft>
                <a:spcPct val="0"/>
              </a:spcAft>
              <a:defRPr sz="44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a:lstStyle>
          <a:p>
            <a:pPr algn="r"/>
            <a:r>
              <a:rPr lang="de-DE" sz="3200" dirty="0" smtClean="0">
                <a:ln>
                  <a:solidFill>
                    <a:srgbClr val="000000"/>
                  </a:solidFill>
                </a:ln>
                <a:solidFill>
                  <a:schemeClr val="bg1"/>
                </a:solidFill>
              </a:rPr>
              <a:t>Gedanken zum Ferienbeginn</a:t>
            </a:r>
            <a:endParaRPr lang="de-CH" sz="3200" dirty="0">
              <a:ln>
                <a:solidFill>
                  <a:srgbClr val="000000"/>
                </a:solidFill>
              </a:ln>
              <a:solidFill>
                <a:schemeClr val="bg1"/>
              </a:solidFill>
            </a:endParaRPr>
          </a:p>
        </p:txBody>
      </p:sp>
      <p:sp>
        <p:nvSpPr>
          <p:cNvPr id="4" name="Rectangle 2"/>
          <p:cNvSpPr txBox="1">
            <a:spLocks noChangeArrowheads="1"/>
          </p:cNvSpPr>
          <p:nvPr/>
        </p:nvSpPr>
        <p:spPr bwMode="auto">
          <a:xfrm>
            <a:off x="3996626" y="5967049"/>
            <a:ext cx="4896544" cy="486287"/>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spAutoFit/>
          </a:bodyPr>
          <a:lstStyle>
            <a:lvl1pPr algn="ctr" rtl="0" fontAlgn="base">
              <a:lnSpc>
                <a:spcPct val="80000"/>
              </a:lnSpc>
              <a:spcBef>
                <a:spcPct val="0"/>
              </a:spcBef>
              <a:spcAft>
                <a:spcPct val="0"/>
              </a:spcAft>
              <a:defRPr sz="44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a:lstStyle>
          <a:p>
            <a:pPr algn="r"/>
            <a:r>
              <a:rPr lang="de-DE" sz="3200" dirty="0" smtClean="0">
                <a:ln>
                  <a:solidFill>
                    <a:srgbClr val="000000"/>
                  </a:solidFill>
                </a:ln>
                <a:solidFill>
                  <a:schemeClr val="bg1"/>
                </a:solidFill>
              </a:rPr>
              <a:t>Psalm 139,1-24</a:t>
            </a:r>
            <a:endParaRPr lang="de-CH" sz="3200" dirty="0">
              <a:ln>
                <a:solidFill>
                  <a:srgbClr val="000000"/>
                </a:solidFill>
              </a:ln>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72009" y="44450"/>
            <a:ext cx="9036495" cy="341632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„Wie kostbar sind für mich deine Gedanken, o Gott, es sind unbegreiflich viele! Wollte ich sie zählen, so wären sie zahlreicher als alle Sandkörner dieser Welt. Und schlafe ich ein und erwache, so bin ich immer noch bei dir.“</a:t>
            </a:r>
          </a:p>
        </p:txBody>
      </p:sp>
      <p:sp>
        <p:nvSpPr>
          <p:cNvPr id="933891" name="Rectangle 3"/>
          <p:cNvSpPr>
            <a:spLocks noChangeArrowheads="1"/>
          </p:cNvSpPr>
          <p:nvPr/>
        </p:nvSpPr>
        <p:spPr bwMode="auto">
          <a:xfrm>
            <a:off x="901986" y="371703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139,17-18</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490627490"/>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450"/>
            <a:ext cx="8712968" cy="397031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„Ach dass du, Gott, die töten würdest, die sich dir widersetzen! Und ihr alle, an deren Händen Blut klebt, haltet euch fern von mir! Diese Menschen reden über dich, Gott, in böser Absicht, sie, deine Feinde, missbrauchen deinen Namen.“</a:t>
            </a:r>
          </a:p>
        </p:txBody>
      </p:sp>
      <p:sp>
        <p:nvSpPr>
          <p:cNvPr id="933891" name="Rectangle 3"/>
          <p:cNvSpPr>
            <a:spLocks noChangeArrowheads="1"/>
          </p:cNvSpPr>
          <p:nvPr/>
        </p:nvSpPr>
        <p:spPr bwMode="auto">
          <a:xfrm>
            <a:off x="899592" y="4149080"/>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139,19-20</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087126766"/>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341632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„Sollte ich nicht hassen, Herr, die dich hassen, nicht die verabscheuen, die sich gegen dich erheben? Ja, ich hasse sie mit äusserstem </a:t>
            </a:r>
            <a:r>
              <a:rPr lang="de-CH" sz="3600" dirty="0" smtClean="0">
                <a:ln>
                  <a:solidFill>
                    <a:srgbClr val="000000"/>
                  </a:solidFill>
                </a:ln>
              </a:rPr>
              <a:t>Hass</a:t>
            </a:r>
            <a:br>
              <a:rPr lang="de-CH" sz="3600" dirty="0" smtClean="0">
                <a:ln>
                  <a:solidFill>
                    <a:srgbClr val="000000"/>
                  </a:solidFill>
                </a:ln>
              </a:rPr>
            </a:br>
            <a:r>
              <a:rPr lang="de-CH" sz="3600" dirty="0" smtClean="0">
                <a:ln>
                  <a:solidFill>
                    <a:srgbClr val="000000"/>
                  </a:solidFill>
                </a:ln>
              </a:rPr>
              <a:t>und </a:t>
            </a:r>
            <a:r>
              <a:rPr lang="de-CH" sz="3600" dirty="0">
                <a:ln>
                  <a:solidFill>
                    <a:srgbClr val="000000"/>
                  </a:solidFill>
                </a:ln>
              </a:rPr>
              <a:t>betrachte sie als </a:t>
            </a:r>
            <a:r>
              <a:rPr lang="de-CH" sz="3600" dirty="0" smtClean="0">
                <a:ln>
                  <a:solidFill>
                    <a:srgbClr val="000000"/>
                  </a:solidFill>
                </a:ln>
              </a:rPr>
              <a:t>meine</a:t>
            </a:r>
            <a:br>
              <a:rPr lang="de-CH" sz="3600" dirty="0" smtClean="0">
                <a:ln>
                  <a:solidFill>
                    <a:srgbClr val="000000"/>
                  </a:solidFill>
                </a:ln>
              </a:rPr>
            </a:br>
            <a:r>
              <a:rPr lang="de-CH" sz="3600" dirty="0" smtClean="0">
                <a:ln>
                  <a:solidFill>
                    <a:srgbClr val="000000"/>
                  </a:solidFill>
                </a:ln>
              </a:rPr>
              <a:t>eigenen </a:t>
            </a:r>
            <a:r>
              <a:rPr lang="de-CH" sz="3600" dirty="0">
                <a:ln>
                  <a:solidFill>
                    <a:srgbClr val="000000"/>
                  </a:solidFill>
                </a:ln>
              </a:rPr>
              <a:t>Feinde!“</a:t>
            </a:r>
          </a:p>
        </p:txBody>
      </p:sp>
      <p:sp>
        <p:nvSpPr>
          <p:cNvPr id="933891" name="Rectangle 3"/>
          <p:cNvSpPr>
            <a:spLocks noChangeArrowheads="1"/>
          </p:cNvSpPr>
          <p:nvPr/>
        </p:nvSpPr>
        <p:spPr bwMode="auto">
          <a:xfrm>
            <a:off x="899592" y="3573016"/>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139,21-22</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687481876"/>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341632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„Erforsche mich, Gott, und erkenne, was in meinem Herzen vor sich geht prüfe mich und erkenne meine Gedanken! Zeige mir, wenn </a:t>
            </a:r>
            <a:r>
              <a:rPr lang="de-CH" sz="3600" dirty="0" smtClean="0">
                <a:ln>
                  <a:solidFill>
                    <a:srgbClr val="000000"/>
                  </a:solidFill>
                </a:ln>
              </a:rPr>
              <a:t>ich</a:t>
            </a:r>
            <a:br>
              <a:rPr lang="de-CH" sz="3600" dirty="0" smtClean="0">
                <a:ln>
                  <a:solidFill>
                    <a:srgbClr val="000000"/>
                  </a:solidFill>
                </a:ln>
              </a:rPr>
            </a:br>
            <a:r>
              <a:rPr lang="de-CH" sz="3600" dirty="0" smtClean="0">
                <a:ln>
                  <a:solidFill>
                    <a:srgbClr val="000000"/>
                  </a:solidFill>
                </a:ln>
              </a:rPr>
              <a:t>auf </a:t>
            </a:r>
            <a:r>
              <a:rPr lang="de-CH" sz="3600" dirty="0">
                <a:ln>
                  <a:solidFill>
                    <a:srgbClr val="000000"/>
                  </a:solidFill>
                </a:ln>
              </a:rPr>
              <a:t>falschen Wegen gehe, und führe mich den Weg zum ewigen Leben.“</a:t>
            </a:r>
          </a:p>
        </p:txBody>
      </p:sp>
      <p:sp>
        <p:nvSpPr>
          <p:cNvPr id="933891" name="Rectangle 3"/>
          <p:cNvSpPr>
            <a:spLocks noChangeArrowheads="1"/>
          </p:cNvSpPr>
          <p:nvPr/>
        </p:nvSpPr>
        <p:spPr bwMode="auto">
          <a:xfrm>
            <a:off x="899592" y="3789040"/>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139,23-24</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466259066"/>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2051720" y="188640"/>
            <a:ext cx="6624736" cy="1421928"/>
          </a:xfrm>
          <a:noFill/>
        </p:spPr>
        <p:txBody>
          <a:bodyPr wrap="square" anchor="t">
            <a:spAutoFit/>
          </a:bodyPr>
          <a:lstStyle/>
          <a:p>
            <a:pPr marL="1117600" indent="-1117600" algn="l"/>
            <a:r>
              <a:rPr lang="de-DE" sz="5400" dirty="0">
                <a:ln>
                  <a:solidFill>
                    <a:srgbClr val="000000"/>
                  </a:solidFill>
                </a:ln>
                <a:solidFill>
                  <a:schemeClr val="bg1"/>
                </a:solidFill>
              </a:rPr>
              <a:t>I.    </a:t>
            </a:r>
            <a:r>
              <a:rPr lang="de-DE" sz="5400" dirty="0" smtClean="0">
                <a:ln>
                  <a:solidFill>
                    <a:srgbClr val="000000"/>
                  </a:solidFill>
                </a:ln>
                <a:solidFill>
                  <a:schemeClr val="bg1"/>
                </a:solidFill>
              </a:rPr>
              <a:t>Er kennt mich</a:t>
            </a:r>
            <a:br>
              <a:rPr lang="de-DE" sz="5400" dirty="0" smtClean="0">
                <a:ln>
                  <a:solidFill>
                    <a:srgbClr val="000000"/>
                  </a:solidFill>
                </a:ln>
                <a:solidFill>
                  <a:schemeClr val="bg1"/>
                </a:solidFill>
              </a:rPr>
            </a:br>
            <a:r>
              <a:rPr lang="de-DE" sz="5400" dirty="0" smtClean="0">
                <a:ln>
                  <a:solidFill>
                    <a:srgbClr val="000000"/>
                  </a:solidFill>
                </a:ln>
                <a:solidFill>
                  <a:schemeClr val="bg1"/>
                </a:solidFill>
              </a:rPr>
              <a:t>ganz genau</a:t>
            </a:r>
            <a:endParaRPr lang="de-CH" sz="5400" dirty="0">
              <a:ln>
                <a:solidFill>
                  <a:srgbClr val="000000"/>
                </a:solidFill>
              </a:ln>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72008" y="44450"/>
            <a:ext cx="9036496" cy="1754326"/>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„Tausend Feinde hat Saul erschlagen, doch zehntausend waren’s, die David erschlug!“</a:t>
            </a:r>
          </a:p>
        </p:txBody>
      </p:sp>
      <p:sp>
        <p:nvSpPr>
          <p:cNvPr id="947203" name="Rectangle 3"/>
          <p:cNvSpPr>
            <a:spLocks noChangeArrowheads="1"/>
          </p:cNvSpPr>
          <p:nvPr/>
        </p:nvSpPr>
        <p:spPr bwMode="auto">
          <a:xfrm>
            <a:off x="683568" y="1844824"/>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1.Samuel 8,7</a:t>
            </a:r>
            <a:endParaRPr lang="de-CH" sz="24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1200329"/>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„Herr, du hast mich erforscht und kennst mich ganz genau.“</a:t>
            </a:r>
          </a:p>
        </p:txBody>
      </p:sp>
      <p:sp>
        <p:nvSpPr>
          <p:cNvPr id="933891" name="Rectangle 3"/>
          <p:cNvSpPr>
            <a:spLocks noChangeArrowheads="1"/>
          </p:cNvSpPr>
          <p:nvPr/>
        </p:nvSpPr>
        <p:spPr bwMode="auto">
          <a:xfrm>
            <a:off x="899592" y="155679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139,1</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512893928"/>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1754326"/>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„Deine Augen sahen mich schon, als mein Leben im Leib meiner Mutter entstand.“</a:t>
            </a:r>
          </a:p>
        </p:txBody>
      </p:sp>
      <p:sp>
        <p:nvSpPr>
          <p:cNvPr id="933891" name="Rectangle 3"/>
          <p:cNvSpPr>
            <a:spLocks noChangeArrowheads="1"/>
          </p:cNvSpPr>
          <p:nvPr/>
        </p:nvSpPr>
        <p:spPr bwMode="auto">
          <a:xfrm>
            <a:off x="755576" y="2060848"/>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139,16</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201773006"/>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230832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„Du bist es ja auch, der meinen Körper und meine Seele erschaffen hat, kunstvoll hast du mich </a:t>
            </a:r>
            <a:r>
              <a:rPr lang="de-CH" sz="3600" dirty="0" smtClean="0">
                <a:ln>
                  <a:solidFill>
                    <a:srgbClr val="000000"/>
                  </a:solidFill>
                </a:ln>
              </a:rPr>
              <a:t>gebildet</a:t>
            </a:r>
            <a:br>
              <a:rPr lang="de-CH" sz="3600" dirty="0" smtClean="0">
                <a:ln>
                  <a:solidFill>
                    <a:srgbClr val="000000"/>
                  </a:solidFill>
                </a:ln>
              </a:rPr>
            </a:br>
            <a:r>
              <a:rPr lang="de-CH" sz="3600" dirty="0" smtClean="0">
                <a:ln>
                  <a:solidFill>
                    <a:srgbClr val="000000"/>
                  </a:solidFill>
                </a:ln>
              </a:rPr>
              <a:t>im </a:t>
            </a:r>
            <a:r>
              <a:rPr lang="de-CH" sz="3600" dirty="0">
                <a:ln>
                  <a:solidFill>
                    <a:srgbClr val="000000"/>
                  </a:solidFill>
                </a:ln>
              </a:rPr>
              <a:t>Leib meiner Mutter.“</a:t>
            </a:r>
          </a:p>
        </p:txBody>
      </p:sp>
      <p:sp>
        <p:nvSpPr>
          <p:cNvPr id="933891" name="Rectangle 3"/>
          <p:cNvSpPr>
            <a:spLocks noChangeArrowheads="1"/>
          </p:cNvSpPr>
          <p:nvPr/>
        </p:nvSpPr>
        <p:spPr bwMode="auto">
          <a:xfrm>
            <a:off x="971600" y="256490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139,13</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672700429"/>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„Wenn ich mich setze oder aufstehe – du weisst es; meine Absichten erkennst du schon im </a:t>
            </a:r>
            <a:r>
              <a:rPr lang="de-CH" sz="3600" dirty="0" smtClean="0">
                <a:ln>
                  <a:solidFill>
                    <a:srgbClr val="000000"/>
                  </a:solidFill>
                </a:ln>
              </a:rPr>
              <a:t>Voraus.</a:t>
            </a:r>
            <a:br>
              <a:rPr lang="de-CH" sz="3600" dirty="0" smtClean="0">
                <a:ln>
                  <a:solidFill>
                    <a:srgbClr val="000000"/>
                  </a:solidFill>
                </a:ln>
              </a:rPr>
            </a:br>
            <a:r>
              <a:rPr lang="de-CH" sz="3600" dirty="0" smtClean="0">
                <a:ln>
                  <a:solidFill>
                    <a:srgbClr val="000000"/>
                  </a:solidFill>
                </a:ln>
              </a:rPr>
              <a:t>Ob </a:t>
            </a:r>
            <a:r>
              <a:rPr lang="de-CH" sz="3600" dirty="0">
                <a:ln>
                  <a:solidFill>
                    <a:srgbClr val="000000"/>
                  </a:solidFill>
                </a:ln>
              </a:rPr>
              <a:t>ich gehe oder liege, du siehst es,  mit all meinen Wegen bist du vertraut.“</a:t>
            </a:r>
          </a:p>
        </p:txBody>
      </p:sp>
      <p:sp>
        <p:nvSpPr>
          <p:cNvPr id="933891" name="Rectangle 3"/>
          <p:cNvSpPr>
            <a:spLocks noChangeArrowheads="1"/>
          </p:cNvSpPr>
          <p:nvPr/>
        </p:nvSpPr>
        <p:spPr bwMode="auto">
          <a:xfrm>
            <a:off x="899591" y="3140968"/>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139,2-3</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969357255"/>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450"/>
            <a:ext cx="7704855"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„Herr, du hast mich erforscht und kennst mich ganz genau. Wenn ich mich setze oder aufstehe – du weisst es; meine Absichten erkennst du schon im Voraus.“</a:t>
            </a:r>
          </a:p>
        </p:txBody>
      </p:sp>
      <p:sp>
        <p:nvSpPr>
          <p:cNvPr id="933891" name="Rectangle 3"/>
          <p:cNvSpPr>
            <a:spLocks noChangeArrowheads="1"/>
          </p:cNvSpPr>
          <p:nvPr/>
        </p:nvSpPr>
        <p:spPr bwMode="auto">
          <a:xfrm>
            <a:off x="827584" y="3140967"/>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139,1-2</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981300579"/>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1754326"/>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„Ja, noch ehe mir ein Wort über die Lippen kommt,  weisst du es schon genau, Herr.“</a:t>
            </a:r>
          </a:p>
        </p:txBody>
      </p:sp>
      <p:sp>
        <p:nvSpPr>
          <p:cNvPr id="933891" name="Rectangle 3"/>
          <p:cNvSpPr>
            <a:spLocks noChangeArrowheads="1"/>
          </p:cNvSpPr>
          <p:nvPr/>
        </p:nvSpPr>
        <p:spPr bwMode="auto">
          <a:xfrm>
            <a:off x="683568" y="191683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139,4</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908143856"/>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14282" y="44450"/>
            <a:ext cx="8929718" cy="1754326"/>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smtClean="0">
                <a:ln>
                  <a:solidFill>
                    <a:srgbClr val="000000"/>
                  </a:solidFill>
                </a:ln>
              </a:rPr>
              <a:t>„Jeder</a:t>
            </a:r>
            <a:r>
              <a:rPr lang="de-CH" sz="3600" dirty="0">
                <a:ln>
                  <a:solidFill>
                    <a:srgbClr val="000000"/>
                  </a:solidFill>
                </a:ln>
              </a:rPr>
              <a:t>, der Böses tut, hasst das Licht; er tritt nicht ins Licht, damit sein Tun nicht aufgedeckt wird.“</a:t>
            </a:r>
          </a:p>
        </p:txBody>
      </p:sp>
      <p:sp>
        <p:nvSpPr>
          <p:cNvPr id="947203" name="Rectangle 3"/>
          <p:cNvSpPr>
            <a:spLocks noChangeArrowheads="1"/>
          </p:cNvSpPr>
          <p:nvPr/>
        </p:nvSpPr>
        <p:spPr bwMode="auto">
          <a:xfrm>
            <a:off x="899592" y="1916832"/>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Johannes-Evangelium 3,20</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44075564"/>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14282" y="44450"/>
            <a:ext cx="8929718" cy="230832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„Wer sich jedoch bei dem, was er tut, nach der Wahrheit richtet, der tritt ins Licht, und es wird offenbar, dass sein Tun in Gott gegründet ist.“</a:t>
            </a:r>
          </a:p>
        </p:txBody>
      </p:sp>
      <p:sp>
        <p:nvSpPr>
          <p:cNvPr id="947203" name="Rectangle 3"/>
          <p:cNvSpPr>
            <a:spLocks noChangeArrowheads="1"/>
          </p:cNvSpPr>
          <p:nvPr/>
        </p:nvSpPr>
        <p:spPr bwMode="auto">
          <a:xfrm>
            <a:off x="899592" y="2492896"/>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Johannes-Evangelium 3,21</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057376577"/>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1200329"/>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„Von allen Seiten umschliesst du mich  und legst auf mich deine Hand.“</a:t>
            </a:r>
          </a:p>
        </p:txBody>
      </p:sp>
      <p:sp>
        <p:nvSpPr>
          <p:cNvPr id="933891" name="Rectangle 3"/>
          <p:cNvSpPr>
            <a:spLocks noChangeArrowheads="1"/>
          </p:cNvSpPr>
          <p:nvPr/>
        </p:nvSpPr>
        <p:spPr bwMode="auto">
          <a:xfrm>
            <a:off x="899592" y="155679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139,5</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879955324"/>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230832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„Ein unfassbares Wunder ist diese Erkenntnis für mich; zu </a:t>
            </a:r>
            <a:r>
              <a:rPr lang="de-CH" sz="3600" dirty="0" smtClean="0">
                <a:ln>
                  <a:solidFill>
                    <a:srgbClr val="000000"/>
                  </a:solidFill>
                </a:ln>
              </a:rPr>
              <a:t>hoch,</a:t>
            </a:r>
            <a:br>
              <a:rPr lang="de-CH" sz="3600" dirty="0" smtClean="0">
                <a:ln>
                  <a:solidFill>
                    <a:srgbClr val="000000"/>
                  </a:solidFill>
                </a:ln>
              </a:rPr>
            </a:br>
            <a:r>
              <a:rPr lang="de-CH" sz="3600" dirty="0" smtClean="0">
                <a:ln>
                  <a:solidFill>
                    <a:srgbClr val="000000"/>
                  </a:solidFill>
                </a:ln>
              </a:rPr>
              <a:t>als </a:t>
            </a:r>
            <a:r>
              <a:rPr lang="de-CH" sz="3600" dirty="0">
                <a:ln>
                  <a:solidFill>
                    <a:srgbClr val="000000"/>
                  </a:solidFill>
                </a:ln>
              </a:rPr>
              <a:t>dass ich es je </a:t>
            </a:r>
            <a:r>
              <a:rPr lang="de-CH" sz="3600" dirty="0" smtClean="0">
                <a:ln>
                  <a:solidFill>
                    <a:srgbClr val="000000"/>
                  </a:solidFill>
                </a:ln>
              </a:rPr>
              <a:t>begreifen</a:t>
            </a:r>
            <a:br>
              <a:rPr lang="de-CH" sz="3600" dirty="0" smtClean="0">
                <a:ln>
                  <a:solidFill>
                    <a:srgbClr val="000000"/>
                  </a:solidFill>
                </a:ln>
              </a:rPr>
            </a:br>
            <a:r>
              <a:rPr lang="de-CH" sz="3600" dirty="0" smtClean="0">
                <a:ln>
                  <a:solidFill>
                    <a:srgbClr val="000000"/>
                  </a:solidFill>
                </a:ln>
              </a:rPr>
              <a:t>könnte</a:t>
            </a:r>
            <a:r>
              <a:rPr lang="de-CH" sz="3600" dirty="0">
                <a:ln>
                  <a:solidFill>
                    <a:srgbClr val="000000"/>
                  </a:solidFill>
                </a:ln>
              </a:rPr>
              <a:t>.“</a:t>
            </a:r>
          </a:p>
        </p:txBody>
      </p:sp>
      <p:sp>
        <p:nvSpPr>
          <p:cNvPr id="933891" name="Rectangle 3"/>
          <p:cNvSpPr>
            <a:spLocks noChangeArrowheads="1"/>
          </p:cNvSpPr>
          <p:nvPr/>
        </p:nvSpPr>
        <p:spPr bwMode="auto">
          <a:xfrm>
            <a:off x="827584" y="2420888"/>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139,6</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719161758"/>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9000" b="-19000"/>
          </a:stretch>
        </a:blipFill>
        <a:effectLst/>
      </p:bgPr>
    </p:bg>
    <p:spTree>
      <p:nvGrpSpPr>
        <p:cNvPr id="1" name=""/>
        <p:cNvGrpSpPr/>
        <p:nvPr/>
      </p:nvGrpSpPr>
      <p:grpSpPr>
        <a:xfrm>
          <a:off x="0" y="0"/>
          <a:ext cx="0" cy="0"/>
          <a:chOff x="0" y="0"/>
          <a:chExt cx="0" cy="0"/>
        </a:xfrm>
      </p:grpSpPr>
      <p:sp>
        <p:nvSpPr>
          <p:cNvPr id="921602" name="Rectangle 2"/>
          <p:cNvSpPr>
            <a:spLocks noGrp="1" noChangeArrowheads="1"/>
          </p:cNvSpPr>
          <p:nvPr>
            <p:ph type="ctrTitle"/>
          </p:nvPr>
        </p:nvSpPr>
        <p:spPr>
          <a:xfrm>
            <a:off x="2123728" y="116632"/>
            <a:ext cx="6624736" cy="1421928"/>
          </a:xfrm>
          <a:noFill/>
        </p:spPr>
        <p:txBody>
          <a:bodyPr wrap="square" anchor="t">
            <a:spAutoFit/>
          </a:bodyPr>
          <a:lstStyle/>
          <a:p>
            <a:pPr marL="1117600" indent="-1117600" algn="l"/>
            <a:r>
              <a:rPr lang="de-DE" sz="5400" dirty="0">
                <a:ln>
                  <a:solidFill>
                    <a:srgbClr val="000000"/>
                  </a:solidFill>
                </a:ln>
                <a:solidFill>
                  <a:schemeClr val="bg1"/>
                </a:solidFill>
              </a:rPr>
              <a:t>II.  </a:t>
            </a:r>
            <a:r>
              <a:rPr lang="de-DE" sz="5400" dirty="0" smtClean="0">
                <a:ln>
                  <a:solidFill>
                    <a:srgbClr val="000000"/>
                  </a:solidFill>
                </a:ln>
                <a:solidFill>
                  <a:schemeClr val="bg1"/>
                </a:solidFill>
              </a:rPr>
              <a:t> Er ist immer</a:t>
            </a:r>
            <a:br>
              <a:rPr lang="de-DE" sz="5400" dirty="0" smtClean="0">
                <a:ln>
                  <a:solidFill>
                    <a:srgbClr val="000000"/>
                  </a:solidFill>
                </a:ln>
                <a:solidFill>
                  <a:schemeClr val="bg1"/>
                </a:solidFill>
              </a:rPr>
            </a:br>
            <a:r>
              <a:rPr lang="de-DE" sz="5400" dirty="0" smtClean="0">
                <a:ln>
                  <a:solidFill>
                    <a:srgbClr val="000000"/>
                  </a:solidFill>
                </a:ln>
                <a:solidFill>
                  <a:schemeClr val="bg1"/>
                </a:solidFill>
              </a:rPr>
              <a:t>dabei</a:t>
            </a:r>
            <a:endParaRPr lang="de-CH" sz="5400" dirty="0">
              <a:ln>
                <a:solidFill>
                  <a:srgbClr val="000000"/>
                </a:solidFill>
              </a:ln>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230832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„Wenn ich zum Himmel emporstiege – so wärst du dort! Und würde ich im Totenreich mein Lager aufschlagen – dort wärst du auch!“</a:t>
            </a:r>
          </a:p>
        </p:txBody>
      </p:sp>
      <p:sp>
        <p:nvSpPr>
          <p:cNvPr id="933891" name="Rectangle 3"/>
          <p:cNvSpPr>
            <a:spLocks noChangeArrowheads="1"/>
          </p:cNvSpPr>
          <p:nvPr/>
        </p:nvSpPr>
        <p:spPr bwMode="auto">
          <a:xfrm>
            <a:off x="886976" y="256490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139,8</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471127879"/>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450"/>
            <a:ext cx="8424936" cy="341632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„Hätte ich Flügel und könnte mich wie die Morgenröt niederlassen am äussersten Ende des Meeres, so würde auch dort deine Hand mich leiten, ja, deine rechte Hand würde mich halten!“</a:t>
            </a:r>
          </a:p>
        </p:txBody>
      </p:sp>
      <p:sp>
        <p:nvSpPr>
          <p:cNvPr id="933891" name="Rectangle 3"/>
          <p:cNvSpPr>
            <a:spLocks noChangeArrowheads="1"/>
          </p:cNvSpPr>
          <p:nvPr/>
        </p:nvSpPr>
        <p:spPr bwMode="auto">
          <a:xfrm>
            <a:off x="827584" y="3501008"/>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139,9-10</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556173406"/>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1754326"/>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„Deine Hand würde mich leiten, ja, deine rechte Hand würde mich halten!“</a:t>
            </a:r>
          </a:p>
        </p:txBody>
      </p:sp>
      <p:sp>
        <p:nvSpPr>
          <p:cNvPr id="933891" name="Rectangle 3"/>
          <p:cNvSpPr>
            <a:spLocks noChangeArrowheads="1"/>
          </p:cNvSpPr>
          <p:nvPr/>
        </p:nvSpPr>
        <p:spPr bwMode="auto">
          <a:xfrm>
            <a:off x="611560" y="191683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139,10</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093665889"/>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452431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„Und spräche ich: ‚Nur noch Finsternis soll mich umgeben, und der helle Tag um mich her soll sich verwandeln in tiefste Nacht!‘, dann wäre selbst die Finsternis nicht finster für dich, und die Nacht würde leuchten wie der Tag.  Ja – für dich wäre tiefste Dunkelheit so hell wie das Licht!“</a:t>
            </a:r>
          </a:p>
        </p:txBody>
      </p:sp>
      <p:sp>
        <p:nvSpPr>
          <p:cNvPr id="933891" name="Rectangle 3"/>
          <p:cNvSpPr>
            <a:spLocks noChangeArrowheads="1"/>
          </p:cNvSpPr>
          <p:nvPr/>
        </p:nvSpPr>
        <p:spPr bwMode="auto">
          <a:xfrm>
            <a:off x="926733" y="4653136"/>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139,11-12</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94303582"/>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450"/>
            <a:ext cx="7848871"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„Ob ich gehe oder liege, du siehst es,  mit all meinen Wegen bist du vertraut. Ja, noch ehe mir ein Wort über die Lippen kommt,  weisst du es schon genau, Herr.“</a:t>
            </a:r>
          </a:p>
        </p:txBody>
      </p:sp>
      <p:sp>
        <p:nvSpPr>
          <p:cNvPr id="933891" name="Rectangle 3"/>
          <p:cNvSpPr>
            <a:spLocks noChangeArrowheads="1"/>
          </p:cNvSpPr>
          <p:nvPr/>
        </p:nvSpPr>
        <p:spPr bwMode="auto">
          <a:xfrm>
            <a:off x="894481" y="3140968"/>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139,3-4</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018276270"/>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965091" cy="1754326"/>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„Wenn jemand in Versuchung gerät, ist es seine eigene Begierde, die ihn reizt und in die Falle lockt.“</a:t>
            </a:r>
          </a:p>
        </p:txBody>
      </p:sp>
      <p:sp>
        <p:nvSpPr>
          <p:cNvPr id="933891" name="Rectangle 3"/>
          <p:cNvSpPr>
            <a:spLocks noChangeArrowheads="1"/>
          </p:cNvSpPr>
          <p:nvPr/>
        </p:nvSpPr>
        <p:spPr bwMode="auto">
          <a:xfrm>
            <a:off x="755576" y="2060848"/>
            <a:ext cx="7993063" cy="40011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000" dirty="0" smtClean="0">
                <a:ln>
                  <a:solidFill>
                    <a:srgbClr val="000000"/>
                  </a:solidFill>
                </a:ln>
                <a:solidFill>
                  <a:srgbClr val="FFFFFF"/>
                </a:solidFill>
                <a:latin typeface="Arial Rounded MT Bold" pitchFamily="34" charset="0"/>
              </a:rPr>
              <a:t>Jakobus-Brief 1,14</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867140051"/>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965091" cy="206210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„Nachdem die Begierde dann schwanger geworden ist, bringt sie die Sünde zur Welt; die Sünde aber, wenn sie ausgewachsen ist, gebiert den Tod.“</a:t>
            </a:r>
          </a:p>
        </p:txBody>
      </p:sp>
      <p:sp>
        <p:nvSpPr>
          <p:cNvPr id="933891" name="Rectangle 3"/>
          <p:cNvSpPr>
            <a:spLocks noChangeArrowheads="1"/>
          </p:cNvSpPr>
          <p:nvPr/>
        </p:nvSpPr>
        <p:spPr bwMode="auto">
          <a:xfrm>
            <a:off x="957645" y="2276872"/>
            <a:ext cx="7993063" cy="40011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000" dirty="0" smtClean="0">
                <a:ln>
                  <a:solidFill>
                    <a:srgbClr val="000000"/>
                  </a:solidFill>
                </a:ln>
                <a:solidFill>
                  <a:srgbClr val="FFFFFF"/>
                </a:solidFill>
                <a:latin typeface="Arial Rounded MT Bold" pitchFamily="34" charset="0"/>
              </a:rPr>
              <a:t>Jakobus-Brief 1,15</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078693200"/>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4000" r="-4000"/>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3779912" y="44450"/>
            <a:ext cx="5256584" cy="3170099"/>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a:ln>
                  <a:solidFill>
                    <a:srgbClr val="000000"/>
                  </a:solidFill>
                </a:ln>
              </a:rPr>
              <a:t>„Wie könnte ich </a:t>
            </a:r>
            <a:r>
              <a:rPr lang="de-CH" sz="4000" dirty="0" smtClean="0">
                <a:ln>
                  <a:solidFill>
                    <a:srgbClr val="000000"/>
                  </a:solidFill>
                </a:ln>
              </a:rPr>
              <a:t>ein </a:t>
            </a:r>
            <a:r>
              <a:rPr lang="de-CH" sz="4000" dirty="0">
                <a:ln>
                  <a:solidFill>
                    <a:srgbClr val="000000"/>
                  </a:solidFill>
                </a:ln>
              </a:rPr>
              <a:t>so grosses Unrecht begehen und mich gegen Gott versündigen?“</a:t>
            </a:r>
          </a:p>
        </p:txBody>
      </p:sp>
      <p:sp>
        <p:nvSpPr>
          <p:cNvPr id="957443" name="Rectangle 3"/>
          <p:cNvSpPr>
            <a:spLocks noChangeArrowheads="1"/>
          </p:cNvSpPr>
          <p:nvPr/>
        </p:nvSpPr>
        <p:spPr bwMode="auto">
          <a:xfrm>
            <a:off x="827584" y="3429000"/>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1.Mose 39,9</a:t>
            </a:r>
            <a:endParaRPr lang="de-CH" sz="24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5496" y="44450"/>
            <a:ext cx="8064896" cy="452431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„Gott selbst, der Gott des Friedens, helfe euch, ein durch und durch geheiligtes Leben zu führen. Er bewahre euer ganzes Wesen – Geist, Seele und Leib -, damit, wenn Jesus Christus, unser Herr, wiederkommt, nichts an euch ist, was Tadel verdient.“</a:t>
            </a:r>
          </a:p>
        </p:txBody>
      </p:sp>
      <p:sp>
        <p:nvSpPr>
          <p:cNvPr id="947203" name="Rectangle 3"/>
          <p:cNvSpPr>
            <a:spLocks noChangeArrowheads="1"/>
          </p:cNvSpPr>
          <p:nvPr/>
        </p:nvSpPr>
        <p:spPr bwMode="auto">
          <a:xfrm>
            <a:off x="828193" y="4869160"/>
            <a:ext cx="7993062" cy="40011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000" dirty="0" smtClean="0">
                <a:ln>
                  <a:solidFill>
                    <a:srgbClr val="000000"/>
                  </a:solidFill>
                </a:ln>
                <a:solidFill>
                  <a:srgbClr val="FFFFFF"/>
                </a:solidFill>
                <a:latin typeface="Arial Rounded MT Bold" pitchFamily="34" charset="0"/>
              </a:rPr>
              <a:t>1.Thessalonicher-Brief 5,23</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906862189"/>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9000" b="-19000"/>
          </a:stretch>
        </a:blipFill>
        <a:effectLst/>
      </p:bgPr>
    </p:bg>
    <p:spTree>
      <p:nvGrpSpPr>
        <p:cNvPr id="1" name=""/>
        <p:cNvGrpSpPr/>
        <p:nvPr/>
      </p:nvGrpSpPr>
      <p:grpSpPr>
        <a:xfrm>
          <a:off x="0" y="0"/>
          <a:ext cx="0" cy="0"/>
          <a:chOff x="0" y="0"/>
          <a:chExt cx="0" cy="0"/>
        </a:xfrm>
      </p:grpSpPr>
      <p:sp>
        <p:nvSpPr>
          <p:cNvPr id="921602" name="Rectangle 2"/>
          <p:cNvSpPr>
            <a:spLocks noGrp="1" noChangeArrowheads="1"/>
          </p:cNvSpPr>
          <p:nvPr>
            <p:ph type="ctrTitle"/>
          </p:nvPr>
        </p:nvSpPr>
        <p:spPr>
          <a:xfrm>
            <a:off x="1979712" y="116632"/>
            <a:ext cx="7561411" cy="2086725"/>
          </a:xfrm>
          <a:noFill/>
        </p:spPr>
        <p:txBody>
          <a:bodyPr wrap="square" anchor="t">
            <a:spAutoFit/>
          </a:bodyPr>
          <a:lstStyle/>
          <a:p>
            <a:pPr marL="1117600" indent="-1117600" algn="l"/>
            <a:r>
              <a:rPr lang="de-DE" sz="5400" dirty="0" smtClean="0">
                <a:ln>
                  <a:solidFill>
                    <a:srgbClr val="000000"/>
                  </a:solidFill>
                </a:ln>
                <a:solidFill>
                  <a:schemeClr val="bg1"/>
                </a:solidFill>
              </a:rPr>
              <a:t>III</a:t>
            </a:r>
            <a:r>
              <a:rPr lang="de-DE" sz="5400" dirty="0">
                <a:ln>
                  <a:solidFill>
                    <a:srgbClr val="000000"/>
                  </a:solidFill>
                </a:ln>
                <a:solidFill>
                  <a:schemeClr val="bg1"/>
                </a:solidFill>
              </a:rPr>
              <a:t>. </a:t>
            </a:r>
            <a:r>
              <a:rPr lang="de-DE" sz="5400" dirty="0" smtClean="0">
                <a:ln>
                  <a:solidFill>
                    <a:srgbClr val="000000"/>
                  </a:solidFill>
                </a:ln>
                <a:solidFill>
                  <a:schemeClr val="bg1"/>
                </a:solidFill>
              </a:rPr>
              <a:t> Er unterstützt mein</a:t>
            </a:r>
            <a:br>
              <a:rPr lang="de-DE" sz="5400" dirty="0" smtClean="0">
                <a:ln>
                  <a:solidFill>
                    <a:srgbClr val="000000"/>
                  </a:solidFill>
                </a:ln>
                <a:solidFill>
                  <a:schemeClr val="bg1"/>
                </a:solidFill>
              </a:rPr>
            </a:br>
            <a:r>
              <a:rPr lang="de-DE" sz="5400" dirty="0" smtClean="0">
                <a:ln>
                  <a:solidFill>
                    <a:srgbClr val="000000"/>
                  </a:solidFill>
                </a:ln>
                <a:solidFill>
                  <a:schemeClr val="bg1"/>
                </a:solidFill>
              </a:rPr>
              <a:t>Reifeprozess</a:t>
            </a:r>
            <a:endParaRPr lang="de-CH" sz="5400" dirty="0">
              <a:ln>
                <a:solidFill>
                  <a:srgbClr val="000000"/>
                </a:solidFill>
              </a:ln>
              <a:solidFill>
                <a:schemeClr val="bg1"/>
              </a:solidFill>
            </a:endParaRPr>
          </a:p>
        </p:txBody>
      </p:sp>
    </p:spTree>
    <p:extLst>
      <p:ext uri="{BB962C8B-B14F-4D97-AF65-F5344CB8AC3E}">
        <p14:creationId xmlns:p14="http://schemas.microsoft.com/office/powerpoint/2010/main" val="3484106676"/>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1754326"/>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„Sollte ich nicht hassen, Herr, die dich hassen, nicht die verabscheuen, die sich gegen dich erheben?“ </a:t>
            </a:r>
          </a:p>
        </p:txBody>
      </p:sp>
      <p:sp>
        <p:nvSpPr>
          <p:cNvPr id="933891" name="Rectangle 3"/>
          <p:cNvSpPr>
            <a:spLocks noChangeArrowheads="1"/>
          </p:cNvSpPr>
          <p:nvPr/>
        </p:nvSpPr>
        <p:spPr bwMode="auto">
          <a:xfrm>
            <a:off x="827584" y="1988840"/>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139,21</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646926668"/>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230832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„Erforsche mich, Gott, und erkenne, was in meinem Herzen vor sich geht prüfe mich und erkenne meine Gedanken!“</a:t>
            </a:r>
          </a:p>
        </p:txBody>
      </p:sp>
      <p:sp>
        <p:nvSpPr>
          <p:cNvPr id="933891" name="Rectangle 3"/>
          <p:cNvSpPr>
            <a:spLocks noChangeArrowheads="1"/>
          </p:cNvSpPr>
          <p:nvPr/>
        </p:nvSpPr>
        <p:spPr bwMode="auto">
          <a:xfrm>
            <a:off x="755576" y="2492896"/>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139,23</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301540269"/>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1754326"/>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„Zeige mir, wenn ich auf falschen Wegen gehe, und führe mich </a:t>
            </a:r>
            <a:r>
              <a:rPr lang="de-CH" sz="3600" dirty="0" smtClean="0">
                <a:ln>
                  <a:solidFill>
                    <a:srgbClr val="000000"/>
                  </a:solidFill>
                </a:ln>
              </a:rPr>
              <a:t>den</a:t>
            </a:r>
            <a:br>
              <a:rPr lang="de-CH" sz="3600" dirty="0" smtClean="0">
                <a:ln>
                  <a:solidFill>
                    <a:srgbClr val="000000"/>
                  </a:solidFill>
                </a:ln>
              </a:rPr>
            </a:br>
            <a:r>
              <a:rPr lang="de-CH" sz="3600" dirty="0" smtClean="0">
                <a:ln>
                  <a:solidFill>
                    <a:srgbClr val="000000"/>
                  </a:solidFill>
                </a:ln>
              </a:rPr>
              <a:t>Weg </a:t>
            </a:r>
            <a:r>
              <a:rPr lang="de-CH" sz="3600" dirty="0">
                <a:ln>
                  <a:solidFill>
                    <a:srgbClr val="000000"/>
                  </a:solidFill>
                </a:ln>
              </a:rPr>
              <a:t>zum ewigen Leben.“</a:t>
            </a:r>
          </a:p>
        </p:txBody>
      </p:sp>
      <p:sp>
        <p:nvSpPr>
          <p:cNvPr id="933891" name="Rectangle 3"/>
          <p:cNvSpPr>
            <a:spLocks noChangeArrowheads="1"/>
          </p:cNvSpPr>
          <p:nvPr/>
        </p:nvSpPr>
        <p:spPr bwMode="auto">
          <a:xfrm>
            <a:off x="893589" y="1988840"/>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139,24</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17976025"/>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9000" b="-19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07504" y="188640"/>
            <a:ext cx="8496300" cy="1008112"/>
          </a:xfrm>
        </p:spPr>
        <p:txBody>
          <a:bodyPr/>
          <a:lstStyle/>
          <a:p>
            <a:pPr algn="l"/>
            <a:r>
              <a:rPr lang="de-CH" sz="7200" dirty="0">
                <a:ln>
                  <a:solidFill>
                    <a:srgbClr val="000000"/>
                  </a:solidFill>
                </a:ln>
                <a:solidFill>
                  <a:schemeClr val="bg1"/>
                </a:solidFill>
              </a:rPr>
              <a:t>Schlussgedanke</a:t>
            </a:r>
            <a:r>
              <a:rPr lang="de-DE" sz="7200" dirty="0">
                <a:solidFill>
                  <a:schemeClr val="bg1"/>
                </a:solidFill>
              </a:rPr>
              <a:t> </a:t>
            </a:r>
            <a:endParaRPr lang="de-CH" sz="72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ctrTitle"/>
          </p:nvPr>
        </p:nvSpPr>
        <p:spPr>
          <a:xfrm>
            <a:off x="106362" y="44450"/>
            <a:ext cx="9002142"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„Weil ihr nun also seine Söhne und Töchter seid, hat Gott den </a:t>
            </a:r>
            <a:r>
              <a:rPr lang="de-CH" sz="3600" dirty="0" smtClean="0">
                <a:ln>
                  <a:solidFill>
                    <a:srgbClr val="000000"/>
                  </a:solidFill>
                </a:ln>
              </a:rPr>
              <a:t>Geist</a:t>
            </a:r>
            <a:br>
              <a:rPr lang="de-CH" sz="3600" dirty="0" smtClean="0">
                <a:ln>
                  <a:solidFill>
                    <a:srgbClr val="000000"/>
                  </a:solidFill>
                </a:ln>
              </a:rPr>
            </a:br>
            <a:r>
              <a:rPr lang="de-CH" sz="3600" dirty="0" smtClean="0">
                <a:ln>
                  <a:solidFill>
                    <a:srgbClr val="000000"/>
                  </a:solidFill>
                </a:ln>
              </a:rPr>
              <a:t>seines </a:t>
            </a:r>
            <a:r>
              <a:rPr lang="de-CH" sz="3600" dirty="0">
                <a:ln>
                  <a:solidFill>
                    <a:srgbClr val="000000"/>
                  </a:solidFill>
                </a:ln>
              </a:rPr>
              <a:t>Sohnes in eure </a:t>
            </a:r>
            <a:r>
              <a:rPr lang="de-CH" sz="3600" dirty="0" smtClean="0">
                <a:ln>
                  <a:solidFill>
                    <a:srgbClr val="000000"/>
                  </a:solidFill>
                </a:ln>
              </a:rPr>
              <a:t>Herzen</a:t>
            </a:r>
            <a:br>
              <a:rPr lang="de-CH" sz="3600" dirty="0" smtClean="0">
                <a:ln>
                  <a:solidFill>
                    <a:srgbClr val="000000"/>
                  </a:solidFill>
                </a:ln>
              </a:rPr>
            </a:br>
            <a:r>
              <a:rPr lang="de-CH" sz="3600" dirty="0" smtClean="0">
                <a:ln>
                  <a:solidFill>
                    <a:srgbClr val="000000"/>
                  </a:solidFill>
                </a:ln>
              </a:rPr>
              <a:t>gesandt</a:t>
            </a:r>
            <a:r>
              <a:rPr lang="de-CH" sz="3600" dirty="0">
                <a:ln>
                  <a:solidFill>
                    <a:srgbClr val="000000"/>
                  </a:solidFill>
                </a:ln>
              </a:rPr>
              <a:t>, den Geist, der in </a:t>
            </a:r>
            <a:r>
              <a:rPr lang="de-CH" sz="3600" dirty="0" smtClean="0">
                <a:ln>
                  <a:solidFill>
                    <a:srgbClr val="000000"/>
                  </a:solidFill>
                </a:ln>
              </a:rPr>
              <a:t>uns</a:t>
            </a:r>
            <a:br>
              <a:rPr lang="de-CH" sz="3600" dirty="0" smtClean="0">
                <a:ln>
                  <a:solidFill>
                    <a:srgbClr val="000000"/>
                  </a:solidFill>
                </a:ln>
              </a:rPr>
            </a:br>
            <a:r>
              <a:rPr lang="de-CH" sz="3600" dirty="0" smtClean="0">
                <a:ln>
                  <a:solidFill>
                    <a:srgbClr val="000000"/>
                  </a:solidFill>
                </a:ln>
              </a:rPr>
              <a:t>betet </a:t>
            </a:r>
            <a:r>
              <a:rPr lang="de-CH" sz="3600" dirty="0">
                <a:ln>
                  <a:solidFill>
                    <a:srgbClr val="000000"/>
                  </a:solidFill>
                </a:ln>
              </a:rPr>
              <a:t>und ‚Abba, Vater!‘ ruft.“</a:t>
            </a:r>
          </a:p>
        </p:txBody>
      </p:sp>
      <p:sp>
        <p:nvSpPr>
          <p:cNvPr id="958467" name="Rectangle 3"/>
          <p:cNvSpPr>
            <a:spLocks noChangeArrowheads="1"/>
          </p:cNvSpPr>
          <p:nvPr/>
        </p:nvSpPr>
        <p:spPr bwMode="auto">
          <a:xfrm>
            <a:off x="755576" y="3039343"/>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Galater-Brief 4,6</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455874514"/>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450"/>
            <a:ext cx="7632847" cy="341632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„Von allen Seiten umschliesst du mich  und legst auf mich deine Hand. Ein unfassbares Wunder ist diese Erkenntnis für mich; zu hoch, als dass ich es je begreifen könnte.“</a:t>
            </a:r>
          </a:p>
        </p:txBody>
      </p:sp>
      <p:sp>
        <p:nvSpPr>
          <p:cNvPr id="933891" name="Rectangle 3"/>
          <p:cNvSpPr>
            <a:spLocks noChangeArrowheads="1"/>
          </p:cNvSpPr>
          <p:nvPr/>
        </p:nvSpPr>
        <p:spPr bwMode="auto">
          <a:xfrm>
            <a:off x="755576" y="3501008"/>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139,5-6</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531088274"/>
      </p:ext>
    </p:extLst>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1200329"/>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a:ln>
                  <a:solidFill>
                    <a:srgbClr val="000000"/>
                  </a:solidFill>
                </a:ln>
              </a:rPr>
              <a:t>„Von allen Seiten umschliesst du mich  und legst auf mich deine Hand.“</a:t>
            </a:r>
            <a:endParaRPr lang="de-CH" sz="3600" dirty="0">
              <a:ln>
                <a:solidFill>
                  <a:srgbClr val="000000"/>
                </a:solidFill>
              </a:ln>
            </a:endParaRPr>
          </a:p>
        </p:txBody>
      </p:sp>
      <p:sp>
        <p:nvSpPr>
          <p:cNvPr id="933891" name="Rectangle 3"/>
          <p:cNvSpPr>
            <a:spLocks noChangeArrowheads="1"/>
          </p:cNvSpPr>
          <p:nvPr/>
        </p:nvSpPr>
        <p:spPr bwMode="auto">
          <a:xfrm>
            <a:off x="827584" y="155679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139,5</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925757760"/>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230832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„Ein unfassbares Wunder ist diese Erkenntnis für mich; zu </a:t>
            </a:r>
            <a:r>
              <a:rPr lang="de-CH" sz="3600" dirty="0" smtClean="0">
                <a:ln>
                  <a:solidFill>
                    <a:srgbClr val="000000"/>
                  </a:solidFill>
                </a:ln>
              </a:rPr>
              <a:t>hoch,</a:t>
            </a:r>
            <a:br>
              <a:rPr lang="de-CH" sz="3600" dirty="0" smtClean="0">
                <a:ln>
                  <a:solidFill>
                    <a:srgbClr val="000000"/>
                  </a:solidFill>
                </a:ln>
              </a:rPr>
            </a:br>
            <a:r>
              <a:rPr lang="de-CH" sz="3600" dirty="0" smtClean="0">
                <a:ln>
                  <a:solidFill>
                    <a:srgbClr val="000000"/>
                  </a:solidFill>
                </a:ln>
              </a:rPr>
              <a:t>als </a:t>
            </a:r>
            <a:r>
              <a:rPr lang="de-CH" sz="3600" dirty="0">
                <a:ln>
                  <a:solidFill>
                    <a:srgbClr val="000000"/>
                  </a:solidFill>
                </a:ln>
              </a:rPr>
              <a:t>dass ich es je </a:t>
            </a:r>
            <a:r>
              <a:rPr lang="de-CH" sz="3600" dirty="0" smtClean="0">
                <a:ln>
                  <a:solidFill>
                    <a:srgbClr val="000000"/>
                  </a:solidFill>
                </a:ln>
              </a:rPr>
              <a:t>begreifen</a:t>
            </a:r>
            <a:br>
              <a:rPr lang="de-CH" sz="3600" dirty="0" smtClean="0">
                <a:ln>
                  <a:solidFill>
                    <a:srgbClr val="000000"/>
                  </a:solidFill>
                </a:ln>
              </a:rPr>
            </a:br>
            <a:r>
              <a:rPr lang="de-CH" sz="3600" dirty="0" smtClean="0">
                <a:ln>
                  <a:solidFill>
                    <a:srgbClr val="000000"/>
                  </a:solidFill>
                </a:ln>
              </a:rPr>
              <a:t>könnte</a:t>
            </a:r>
            <a:r>
              <a:rPr lang="de-CH" sz="3600" dirty="0">
                <a:ln>
                  <a:solidFill>
                    <a:srgbClr val="000000"/>
                  </a:solidFill>
                </a:ln>
              </a:rPr>
              <a:t>.“</a:t>
            </a:r>
          </a:p>
        </p:txBody>
      </p:sp>
      <p:sp>
        <p:nvSpPr>
          <p:cNvPr id="933891" name="Rectangle 3"/>
          <p:cNvSpPr>
            <a:spLocks noChangeArrowheads="1"/>
          </p:cNvSpPr>
          <p:nvPr/>
        </p:nvSpPr>
        <p:spPr bwMode="auto">
          <a:xfrm>
            <a:off x="827584" y="2420888"/>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139,6</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746247967"/>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397031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„Wohin könnte ich schon gehen, um deinem Geist zu entkommen, wohin fliehen, um deinem Blick zu entgehen? Wenn ich zum Himmel emporstiege – so wärst du dort! Und würde ich im Totenreich mein Lager aufschlagen – dort wärst du auch!“</a:t>
            </a:r>
          </a:p>
        </p:txBody>
      </p:sp>
      <p:sp>
        <p:nvSpPr>
          <p:cNvPr id="933891" name="Rectangle 3"/>
          <p:cNvSpPr>
            <a:spLocks noChangeArrowheads="1"/>
          </p:cNvSpPr>
          <p:nvPr/>
        </p:nvSpPr>
        <p:spPr bwMode="auto">
          <a:xfrm>
            <a:off x="899592" y="407707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139,7-8</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701331573"/>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450"/>
            <a:ext cx="8064895" cy="341632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„Hätte ich Flügel und könnte mich wie die Morgenröte niederlassen am äussersten Ende des Meeres, so würde auch dort deine Hand mich leiten, ja, deine rechte Hand würde mich halten!“</a:t>
            </a:r>
          </a:p>
        </p:txBody>
      </p:sp>
      <p:sp>
        <p:nvSpPr>
          <p:cNvPr id="933891" name="Rectangle 3"/>
          <p:cNvSpPr>
            <a:spLocks noChangeArrowheads="1"/>
          </p:cNvSpPr>
          <p:nvPr/>
        </p:nvSpPr>
        <p:spPr bwMode="auto">
          <a:xfrm>
            <a:off x="899592" y="364502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139,9-10</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437315038"/>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452431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„Und spräche ich: ‚Nur noch Finsternis soll mich umgeben, und der helle Tag um mich her soll sich verwandeln in tiefste Nacht!‘, dann wäre selbst die Finsternis nicht finster für dich, und die Nacht würde leuchten wie der Tag.  Ja – für dich wäre tiefste Dunkelheit so hell wie das Licht!“</a:t>
            </a:r>
          </a:p>
        </p:txBody>
      </p:sp>
      <p:sp>
        <p:nvSpPr>
          <p:cNvPr id="933891" name="Rectangle 3"/>
          <p:cNvSpPr>
            <a:spLocks noChangeArrowheads="1"/>
          </p:cNvSpPr>
          <p:nvPr/>
        </p:nvSpPr>
        <p:spPr bwMode="auto">
          <a:xfrm>
            <a:off x="899592" y="4551511"/>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139,11-12</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696055157"/>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450"/>
            <a:ext cx="8280919" cy="452431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„Du bist es ja auch, der meinen Körper und meine Seele erschaffen hat, kunstvoll hast du mich gebildet im Leib meiner Mutter. Ich danke dir dafür, dass ich so wunderbar erschaffen bin, es erfüllt mich mit Ehrfurcht. Ja, das habe ich erkannt: Deine Werke sind wunderbar!“</a:t>
            </a:r>
          </a:p>
        </p:txBody>
      </p:sp>
      <p:sp>
        <p:nvSpPr>
          <p:cNvPr id="933891" name="Rectangle 3"/>
          <p:cNvSpPr>
            <a:spLocks noChangeArrowheads="1"/>
          </p:cNvSpPr>
          <p:nvPr/>
        </p:nvSpPr>
        <p:spPr bwMode="auto">
          <a:xfrm>
            <a:off x="899592" y="4695527"/>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139,13-14</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40586160"/>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5632311"/>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„Dir war ich nicht verborgen, als ich Gestalt annahm, als ich im Dunkeln erschaffen wurde, kunstvoll gebildet im tiefen Schoss der Erde. Deine Augen sahen mich schon, als mein Leben im Leib meiner Mutter entstand. Alle Tage, die noch kommen sollten, waren in deinem Buch bereits </a:t>
            </a:r>
            <a:r>
              <a:rPr lang="de-CH" sz="3600" dirty="0" err="1" smtClean="0">
                <a:ln>
                  <a:solidFill>
                    <a:srgbClr val="000000"/>
                  </a:solidFill>
                </a:ln>
              </a:rPr>
              <a:t>aufge</a:t>
            </a:r>
            <a:r>
              <a:rPr lang="de-CH" sz="3600" dirty="0" smtClean="0">
                <a:ln>
                  <a:solidFill>
                    <a:srgbClr val="000000"/>
                  </a:solidFill>
                </a:ln>
              </a:rPr>
              <a:t>-schrieben</a:t>
            </a:r>
            <a:r>
              <a:rPr lang="de-CH" sz="3600" dirty="0">
                <a:ln>
                  <a:solidFill>
                    <a:srgbClr val="000000"/>
                  </a:solidFill>
                </a:ln>
              </a:rPr>
              <a:t>, bevor noch einer von ihnen eintraf.“</a:t>
            </a:r>
          </a:p>
        </p:txBody>
      </p:sp>
      <p:sp>
        <p:nvSpPr>
          <p:cNvPr id="933891" name="Rectangle 3"/>
          <p:cNvSpPr>
            <a:spLocks noChangeArrowheads="1"/>
          </p:cNvSpPr>
          <p:nvPr/>
        </p:nvSpPr>
        <p:spPr bwMode="auto">
          <a:xfrm>
            <a:off x="899591" y="587727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139,15-16</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22009420"/>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72134">
  <a:themeElements>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1_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1_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1_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1_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1_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1_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1_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1_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1_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1_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1_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1_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1169</Words>
  <Application>Microsoft Office PowerPoint</Application>
  <PresentationFormat>Bildschirmpräsentation (4:3)</PresentationFormat>
  <Paragraphs>79</Paragraphs>
  <Slides>42</Slides>
  <Notes>0</Notes>
  <HiddenSlides>0</HiddenSlides>
  <MMClips>0</MMClips>
  <ScaleCrop>false</ScaleCrop>
  <HeadingPairs>
    <vt:vector size="4" baseType="variant">
      <vt:variant>
        <vt:lpstr>Design</vt:lpstr>
      </vt:variant>
      <vt:variant>
        <vt:i4>2</vt:i4>
      </vt:variant>
      <vt:variant>
        <vt:lpstr>Folientitel</vt:lpstr>
      </vt:variant>
      <vt:variant>
        <vt:i4>42</vt:i4>
      </vt:variant>
    </vt:vector>
  </HeadingPairs>
  <TitlesOfParts>
    <vt:vector size="44" baseType="lpstr">
      <vt:lpstr>01072134</vt:lpstr>
      <vt:lpstr>1_01072134</vt:lpstr>
      <vt:lpstr>Gott begleitet Dich!</vt:lpstr>
      <vt:lpstr>„Herr, du hast mich erforscht und kennst mich ganz genau. Wenn ich mich setze oder aufstehe – du weisst es; meine Absichten erkennst du schon im Voraus.“</vt:lpstr>
      <vt:lpstr>„Ob ich gehe oder liege, du siehst es,  mit all meinen Wegen bist du vertraut. Ja, noch ehe mir ein Wort über die Lippen kommt,  weisst du es schon genau, Herr.“</vt:lpstr>
      <vt:lpstr>„Von allen Seiten umschliesst du mich  und legst auf mich deine Hand. Ein unfassbares Wunder ist diese Erkenntnis für mich; zu hoch, als dass ich es je begreifen könnte.“</vt:lpstr>
      <vt:lpstr>„Wohin könnte ich schon gehen, um deinem Geist zu entkommen, wohin fliehen, um deinem Blick zu entgehen? Wenn ich zum Himmel emporstiege – so wärst du dort! Und würde ich im Totenreich mein Lager aufschlagen – dort wärst du auch!“</vt:lpstr>
      <vt:lpstr>„Hätte ich Flügel und könnte mich wie die Morgenröte niederlassen am äussersten Ende des Meeres, so würde auch dort deine Hand mich leiten, ja, deine rechte Hand würde mich halten!“</vt:lpstr>
      <vt:lpstr>„Und spräche ich: ‚Nur noch Finsternis soll mich umgeben, und der helle Tag um mich her soll sich verwandeln in tiefste Nacht!‘, dann wäre selbst die Finsternis nicht finster für dich, und die Nacht würde leuchten wie der Tag.  Ja – für dich wäre tiefste Dunkelheit so hell wie das Licht!“</vt:lpstr>
      <vt:lpstr>„Du bist es ja auch, der meinen Körper und meine Seele erschaffen hat, kunstvoll hast du mich gebildet im Leib meiner Mutter. Ich danke dir dafür, dass ich so wunderbar erschaffen bin, es erfüllt mich mit Ehrfurcht. Ja, das habe ich erkannt: Deine Werke sind wunderbar!“</vt:lpstr>
      <vt:lpstr>„Dir war ich nicht verborgen, als ich Gestalt annahm, als ich im Dunkeln erschaffen wurde, kunstvoll gebildet im tiefen Schoss der Erde. Deine Augen sahen mich schon, als mein Leben im Leib meiner Mutter entstand. Alle Tage, die noch kommen sollten, waren in deinem Buch bereits aufge-schrieben, bevor noch einer von ihnen eintraf.“</vt:lpstr>
      <vt:lpstr>„Wie kostbar sind für mich deine Gedanken, o Gott, es sind unbegreiflich viele! Wollte ich sie zählen, so wären sie zahlreicher als alle Sandkörner dieser Welt. Und schlafe ich ein und erwache, so bin ich immer noch bei dir.“</vt:lpstr>
      <vt:lpstr>„Ach dass du, Gott, die töten würdest, die sich dir widersetzen! Und ihr alle, an deren Händen Blut klebt, haltet euch fern von mir! Diese Menschen reden über dich, Gott, in böser Absicht, sie, deine Feinde, missbrauchen deinen Namen.“</vt:lpstr>
      <vt:lpstr>„Sollte ich nicht hassen, Herr, die dich hassen, nicht die verabscheuen, die sich gegen dich erheben? Ja, ich hasse sie mit äusserstem Hass und betrachte sie als meine eigenen Feinde!“</vt:lpstr>
      <vt:lpstr>„Erforsche mich, Gott, und erkenne, was in meinem Herzen vor sich geht prüfe mich und erkenne meine Gedanken! Zeige mir, wenn ich auf falschen Wegen gehe, und führe mich den Weg zum ewigen Leben.“</vt:lpstr>
      <vt:lpstr>I.    Er kennt mich ganz genau</vt:lpstr>
      <vt:lpstr>„Tausend Feinde hat Saul erschlagen, doch zehntausend waren’s, die David erschlug!“</vt:lpstr>
      <vt:lpstr>„Herr, du hast mich erforscht und kennst mich ganz genau.“</vt:lpstr>
      <vt:lpstr>„Deine Augen sahen mich schon, als mein Leben im Leib meiner Mutter entstand.“</vt:lpstr>
      <vt:lpstr>„Du bist es ja auch, der meinen Körper und meine Seele erschaffen hat, kunstvoll hast du mich gebildet im Leib meiner Mutter.“</vt:lpstr>
      <vt:lpstr>„Wenn ich mich setze oder aufstehe – du weisst es; meine Absichten erkennst du schon im Voraus. Ob ich gehe oder liege, du siehst es,  mit all meinen Wegen bist du vertraut.“</vt:lpstr>
      <vt:lpstr>„Ja, noch ehe mir ein Wort über die Lippen kommt,  weisst du es schon genau, Herr.“</vt:lpstr>
      <vt:lpstr>„Jeder, der Böses tut, hasst das Licht; er tritt nicht ins Licht, damit sein Tun nicht aufgedeckt wird.“</vt:lpstr>
      <vt:lpstr>„Wer sich jedoch bei dem, was er tut, nach der Wahrheit richtet, der tritt ins Licht, und es wird offenbar, dass sein Tun in Gott gegründet ist.“</vt:lpstr>
      <vt:lpstr>„Von allen Seiten umschliesst du mich  und legst auf mich deine Hand.“</vt:lpstr>
      <vt:lpstr>„Ein unfassbares Wunder ist diese Erkenntnis für mich; zu hoch, als dass ich es je begreifen könnte.“</vt:lpstr>
      <vt:lpstr>II.   Er ist immer dabei</vt:lpstr>
      <vt:lpstr>„Wenn ich zum Himmel emporstiege – so wärst du dort! Und würde ich im Totenreich mein Lager aufschlagen – dort wärst du auch!“</vt:lpstr>
      <vt:lpstr>„Hätte ich Flügel und könnte mich wie die Morgenröt niederlassen am äussersten Ende des Meeres, so würde auch dort deine Hand mich leiten, ja, deine rechte Hand würde mich halten!“</vt:lpstr>
      <vt:lpstr>„Deine Hand würde mich leiten, ja, deine rechte Hand würde mich halten!“</vt:lpstr>
      <vt:lpstr>„Und spräche ich: ‚Nur noch Finsternis soll mich umgeben, und der helle Tag um mich her soll sich verwandeln in tiefste Nacht!‘, dann wäre selbst die Finsternis nicht finster für dich, und die Nacht würde leuchten wie der Tag.  Ja – für dich wäre tiefste Dunkelheit so hell wie das Licht!“</vt:lpstr>
      <vt:lpstr>„Wenn jemand in Versuchung gerät, ist es seine eigene Begierde, die ihn reizt und in die Falle lockt.“</vt:lpstr>
      <vt:lpstr>„Nachdem die Begierde dann schwanger geworden ist, bringt sie die Sünde zur Welt; die Sünde aber, wenn sie ausgewachsen ist, gebiert den Tod.“</vt:lpstr>
      <vt:lpstr>„Wie könnte ich ein so grosses Unrecht begehen und mich gegen Gott versündigen?“</vt:lpstr>
      <vt:lpstr>„Gott selbst, der Gott des Friedens, helfe euch, ein durch und durch geheiligtes Leben zu führen. Er bewahre euer ganzes Wesen – Geist, Seele und Leib -, damit, wenn Jesus Christus, unser Herr, wiederkommt, nichts an euch ist, was Tadel verdient.“</vt:lpstr>
      <vt:lpstr>III.  Er unterstützt mein Reifeprozess</vt:lpstr>
      <vt:lpstr>„Sollte ich nicht hassen, Herr, die dich hassen, nicht die verabscheuen, die sich gegen dich erheben?“ </vt:lpstr>
      <vt:lpstr>„Erforsche mich, Gott, und erkenne, was in meinem Herzen vor sich geht prüfe mich und erkenne meine Gedanken!“</vt:lpstr>
      <vt:lpstr>„Zeige mir, wenn ich auf falschen Wegen gehe, und führe mich den Weg zum ewigen Leben.“</vt:lpstr>
      <vt:lpstr>Schlussgedanke </vt:lpstr>
      <vt:lpstr>„Weil ihr nun also seine Söhne und Töchter seid, hat Gott den Geist seines Sohnes in eure Herzen gesandt, den Geist, der in uns betet und ‚Abba, Vater!‘ ruft.“</vt:lpstr>
      <vt:lpstr>„Von allen Seiten umschliesst du mich  und legst auf mich deine Hand.“</vt:lpstr>
      <vt:lpstr>„Ein unfassbares Wunder ist diese Erkenntnis für mich; zu hoch, als dass ich es je begreifen könnte.“</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Gott begleitet Dich! - Gedanken zum Ferienbeginn - Folien</dc:title>
  <dc:creator>Jürg Birnstiel</dc:creator>
  <cp:lastModifiedBy>Me</cp:lastModifiedBy>
  <cp:revision>1000</cp:revision>
  <cp:lastPrinted>1601-01-01T00:00:00Z</cp:lastPrinted>
  <dcterms:created xsi:type="dcterms:W3CDTF">2005-04-13T18:10:29Z</dcterms:created>
  <dcterms:modified xsi:type="dcterms:W3CDTF">2012-11-01T20:50:13Z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