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sldIdLst>
    <p:sldId id="256" r:id="rId3"/>
    <p:sldId id="1100" r:id="rId4"/>
    <p:sldId id="1101" r:id="rId5"/>
    <p:sldId id="1089" r:id="rId6"/>
    <p:sldId id="1090" r:id="rId7"/>
    <p:sldId id="921" r:id="rId8"/>
    <p:sldId id="430" r:id="rId9"/>
    <p:sldId id="1077" r:id="rId10"/>
    <p:sldId id="1091" r:id="rId11"/>
    <p:sldId id="1092" r:id="rId12"/>
    <p:sldId id="1093" r:id="rId13"/>
    <p:sldId id="1094" r:id="rId14"/>
    <p:sldId id="1095" r:id="rId15"/>
    <p:sldId id="1037" r:id="rId16"/>
    <p:sldId id="1080" r:id="rId17"/>
    <p:sldId id="1096" r:id="rId18"/>
    <p:sldId id="1097" r:id="rId19"/>
    <p:sldId id="1098" r:id="rId20"/>
    <p:sldId id="1099" r:id="rId21"/>
    <p:sldId id="263" r:id="rId22"/>
    <p:sldId id="1073" r:id="rId23"/>
    <p:sldId id="325" r:id="rId24"/>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FFFFFF"/>
    <a:srgbClr val="FFFF00"/>
    <a:srgbClr val="FFCC00"/>
    <a:srgbClr val="0000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varScale="1">
        <p:scale>
          <a:sx n="119" d="100"/>
          <a:sy n="119"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6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39BDFC8-C30F-4D59-80EF-0B3434D26DE4}" type="slidenum">
              <a:rPr lang="de-DE" altLang="de-DE"/>
              <a:pPr/>
              <a:t>‹Nr.›</a:t>
            </a:fld>
            <a:endParaRPr lang="de-DE" altLang="de-DE"/>
          </a:p>
        </p:txBody>
      </p:sp>
    </p:spTree>
    <p:extLst>
      <p:ext uri="{BB962C8B-B14F-4D97-AF65-F5344CB8AC3E}">
        <p14:creationId xmlns:p14="http://schemas.microsoft.com/office/powerpoint/2010/main" val="3714637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pPr lvl="0"/>
            <a:r>
              <a:rPr lang="de-CH" altLang="de-DE" noProof="0" smtClean="0"/>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altLang="de-DE"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ltLang="de-DE"/>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ltLang="de-DE"/>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935B4EA6-F456-4CA3-B0DB-04EAE334C31E}" type="slidenum">
              <a:rPr lang="de-CH" altLang="de-DE"/>
              <a:pPr/>
              <a:t>‹Nr.›</a:t>
            </a:fld>
            <a:endParaRPr lang="de-CH" altLang="de-DE"/>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7502D025-D434-4158-B028-7FD53B9A84A9}" type="slidenum">
              <a:rPr lang="de-CH" altLang="de-DE"/>
              <a:pPr/>
              <a:t>‹Nr.›</a:t>
            </a:fld>
            <a:endParaRPr lang="de-CH" altLang="de-DE"/>
          </a:p>
        </p:txBody>
      </p:sp>
    </p:spTree>
    <p:extLst>
      <p:ext uri="{BB962C8B-B14F-4D97-AF65-F5344CB8AC3E}">
        <p14:creationId xmlns:p14="http://schemas.microsoft.com/office/powerpoint/2010/main" val="294569901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505383D6-6AF1-4F52-8B6A-E5A3078DD74C}" type="slidenum">
              <a:rPr lang="de-CH" altLang="de-DE"/>
              <a:pPr/>
              <a:t>‹Nr.›</a:t>
            </a:fld>
            <a:endParaRPr lang="de-CH" altLang="de-DE"/>
          </a:p>
        </p:txBody>
      </p:sp>
    </p:spTree>
    <p:extLst>
      <p:ext uri="{BB962C8B-B14F-4D97-AF65-F5344CB8AC3E}">
        <p14:creationId xmlns:p14="http://schemas.microsoft.com/office/powerpoint/2010/main" val="32413567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altLang="de-DE" noProof="0" smtClean="0"/>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pPr lvl="0"/>
            <a:r>
              <a:rPr lang="de-CH" altLang="de-DE" noProof="0" smtClean="0"/>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ltLang="de-DE"/>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ltLang="de-DE"/>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EA5DCC67-3773-47DE-83C0-82FCCC6AFC0B}" type="slidenum">
              <a:rPr lang="de-CH" altLang="de-DE"/>
              <a:pPr/>
              <a:t>‹Nr.›</a:t>
            </a:fld>
            <a:endParaRPr lang="de-CH" altLang="de-DE"/>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2EB98A08-E8F7-4F51-AC01-0C42C5169082}" type="slidenum">
              <a:rPr lang="de-CH" altLang="de-DE"/>
              <a:pPr/>
              <a:t>‹Nr.›</a:t>
            </a:fld>
            <a:endParaRPr lang="de-CH" altLang="de-DE"/>
          </a:p>
        </p:txBody>
      </p:sp>
    </p:spTree>
    <p:extLst>
      <p:ext uri="{BB962C8B-B14F-4D97-AF65-F5344CB8AC3E}">
        <p14:creationId xmlns:p14="http://schemas.microsoft.com/office/powerpoint/2010/main" val="328163282"/>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3F2E07C4-F77F-4CA5-B63F-8D22EC29B478}" type="slidenum">
              <a:rPr lang="de-CH" altLang="de-DE"/>
              <a:pPr/>
              <a:t>‹Nr.›</a:t>
            </a:fld>
            <a:endParaRPr lang="de-CH" altLang="de-DE"/>
          </a:p>
        </p:txBody>
      </p:sp>
    </p:spTree>
    <p:extLst>
      <p:ext uri="{BB962C8B-B14F-4D97-AF65-F5344CB8AC3E}">
        <p14:creationId xmlns:p14="http://schemas.microsoft.com/office/powerpoint/2010/main" val="38181270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003B3140-BAC7-4870-9EED-62A275C81A7B}" type="slidenum">
              <a:rPr lang="de-CH" altLang="de-DE"/>
              <a:pPr/>
              <a:t>‹Nr.›</a:t>
            </a:fld>
            <a:endParaRPr lang="de-CH" altLang="de-DE"/>
          </a:p>
        </p:txBody>
      </p:sp>
    </p:spTree>
    <p:extLst>
      <p:ext uri="{BB962C8B-B14F-4D97-AF65-F5344CB8AC3E}">
        <p14:creationId xmlns:p14="http://schemas.microsoft.com/office/powerpoint/2010/main" val="229351566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ltLang="de-DE"/>
          </a:p>
        </p:txBody>
      </p:sp>
      <p:sp>
        <p:nvSpPr>
          <p:cNvPr id="8" name="Fußzeilenplatzhalter 7"/>
          <p:cNvSpPr>
            <a:spLocks noGrp="1"/>
          </p:cNvSpPr>
          <p:nvPr>
            <p:ph type="ftr" sz="quarter" idx="11"/>
          </p:nvPr>
        </p:nvSpPr>
        <p:spPr/>
        <p:txBody>
          <a:bodyPr/>
          <a:lstStyle>
            <a:lvl1pPr>
              <a:defRPr/>
            </a:lvl1pPr>
          </a:lstStyle>
          <a:p>
            <a:endParaRPr lang="de-CH" altLang="de-DE"/>
          </a:p>
        </p:txBody>
      </p:sp>
      <p:sp>
        <p:nvSpPr>
          <p:cNvPr id="9" name="Foliennummernplatzhalter 8"/>
          <p:cNvSpPr>
            <a:spLocks noGrp="1"/>
          </p:cNvSpPr>
          <p:nvPr>
            <p:ph type="sldNum" sz="quarter" idx="12"/>
          </p:nvPr>
        </p:nvSpPr>
        <p:spPr/>
        <p:txBody>
          <a:bodyPr/>
          <a:lstStyle>
            <a:lvl1pPr>
              <a:defRPr/>
            </a:lvl1pPr>
          </a:lstStyle>
          <a:p>
            <a:fld id="{EA58F304-3D46-4AAD-9527-EA3404455472}" type="slidenum">
              <a:rPr lang="de-CH" altLang="de-DE"/>
              <a:pPr/>
              <a:t>‹Nr.›</a:t>
            </a:fld>
            <a:endParaRPr lang="de-CH" altLang="de-DE"/>
          </a:p>
        </p:txBody>
      </p:sp>
    </p:spTree>
    <p:extLst>
      <p:ext uri="{BB962C8B-B14F-4D97-AF65-F5344CB8AC3E}">
        <p14:creationId xmlns:p14="http://schemas.microsoft.com/office/powerpoint/2010/main" val="10835190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ltLang="de-DE"/>
          </a:p>
        </p:txBody>
      </p:sp>
      <p:sp>
        <p:nvSpPr>
          <p:cNvPr id="4" name="Fußzeilenplatzhalter 3"/>
          <p:cNvSpPr>
            <a:spLocks noGrp="1"/>
          </p:cNvSpPr>
          <p:nvPr>
            <p:ph type="ftr" sz="quarter" idx="11"/>
          </p:nvPr>
        </p:nvSpPr>
        <p:spPr/>
        <p:txBody>
          <a:bodyPr/>
          <a:lstStyle>
            <a:lvl1pPr>
              <a:defRPr/>
            </a:lvl1pPr>
          </a:lstStyle>
          <a:p>
            <a:endParaRPr lang="de-CH" altLang="de-DE"/>
          </a:p>
        </p:txBody>
      </p:sp>
      <p:sp>
        <p:nvSpPr>
          <p:cNvPr id="5" name="Foliennummernplatzhalter 4"/>
          <p:cNvSpPr>
            <a:spLocks noGrp="1"/>
          </p:cNvSpPr>
          <p:nvPr>
            <p:ph type="sldNum" sz="quarter" idx="12"/>
          </p:nvPr>
        </p:nvSpPr>
        <p:spPr/>
        <p:txBody>
          <a:bodyPr/>
          <a:lstStyle>
            <a:lvl1pPr>
              <a:defRPr/>
            </a:lvl1pPr>
          </a:lstStyle>
          <a:p>
            <a:fld id="{C0BDE515-B14B-48A0-875B-E7DFD5C58E9B}" type="slidenum">
              <a:rPr lang="de-CH" altLang="de-DE"/>
              <a:pPr/>
              <a:t>‹Nr.›</a:t>
            </a:fld>
            <a:endParaRPr lang="de-CH" altLang="de-DE"/>
          </a:p>
        </p:txBody>
      </p:sp>
    </p:spTree>
    <p:extLst>
      <p:ext uri="{BB962C8B-B14F-4D97-AF65-F5344CB8AC3E}">
        <p14:creationId xmlns:p14="http://schemas.microsoft.com/office/powerpoint/2010/main" val="3917301808"/>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
        <p:nvSpPr>
          <p:cNvPr id="3" name="Fußzeilenplatzhalter 2"/>
          <p:cNvSpPr>
            <a:spLocks noGrp="1"/>
          </p:cNvSpPr>
          <p:nvPr>
            <p:ph type="ftr" sz="quarter" idx="11"/>
          </p:nvPr>
        </p:nvSpPr>
        <p:spPr/>
        <p:txBody>
          <a:bodyPr/>
          <a:lstStyle>
            <a:lvl1pPr>
              <a:defRPr/>
            </a:lvl1pPr>
          </a:lstStyle>
          <a:p>
            <a:endParaRPr lang="de-CH" altLang="de-DE"/>
          </a:p>
        </p:txBody>
      </p:sp>
      <p:sp>
        <p:nvSpPr>
          <p:cNvPr id="4" name="Foliennummernplatzhalter 3"/>
          <p:cNvSpPr>
            <a:spLocks noGrp="1"/>
          </p:cNvSpPr>
          <p:nvPr>
            <p:ph type="sldNum" sz="quarter" idx="12"/>
          </p:nvPr>
        </p:nvSpPr>
        <p:spPr/>
        <p:txBody>
          <a:bodyPr/>
          <a:lstStyle>
            <a:lvl1pPr>
              <a:defRPr/>
            </a:lvl1pPr>
          </a:lstStyle>
          <a:p>
            <a:fld id="{3C758283-38BB-4F7E-8937-350EC5F22DD0}" type="slidenum">
              <a:rPr lang="de-CH" altLang="de-DE"/>
              <a:pPr/>
              <a:t>‹Nr.›</a:t>
            </a:fld>
            <a:endParaRPr lang="de-CH" altLang="de-DE"/>
          </a:p>
        </p:txBody>
      </p:sp>
    </p:spTree>
    <p:extLst>
      <p:ext uri="{BB962C8B-B14F-4D97-AF65-F5344CB8AC3E}">
        <p14:creationId xmlns:p14="http://schemas.microsoft.com/office/powerpoint/2010/main" val="169463062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DB41CBFC-564A-4EF1-B933-6BD59C9CDEE4}" type="slidenum">
              <a:rPr lang="de-CH" altLang="de-DE"/>
              <a:pPr/>
              <a:t>‹Nr.›</a:t>
            </a:fld>
            <a:endParaRPr lang="de-CH" altLang="de-DE"/>
          </a:p>
        </p:txBody>
      </p:sp>
    </p:spTree>
    <p:extLst>
      <p:ext uri="{BB962C8B-B14F-4D97-AF65-F5344CB8AC3E}">
        <p14:creationId xmlns:p14="http://schemas.microsoft.com/office/powerpoint/2010/main" val="73435397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277F0C26-0CD3-4ABE-8D9B-EEBC32511F3A}" type="slidenum">
              <a:rPr lang="de-CH" altLang="de-DE"/>
              <a:pPr/>
              <a:t>‹Nr.›</a:t>
            </a:fld>
            <a:endParaRPr lang="de-CH" altLang="de-DE"/>
          </a:p>
        </p:txBody>
      </p:sp>
    </p:spTree>
    <p:extLst>
      <p:ext uri="{BB962C8B-B14F-4D97-AF65-F5344CB8AC3E}">
        <p14:creationId xmlns:p14="http://schemas.microsoft.com/office/powerpoint/2010/main" val="182494302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2E2DA775-4AF3-4158-913A-5E3C51C2733F}" type="slidenum">
              <a:rPr lang="de-CH" altLang="de-DE"/>
              <a:pPr/>
              <a:t>‹Nr.›</a:t>
            </a:fld>
            <a:endParaRPr lang="de-CH" altLang="de-DE"/>
          </a:p>
        </p:txBody>
      </p:sp>
    </p:spTree>
    <p:extLst>
      <p:ext uri="{BB962C8B-B14F-4D97-AF65-F5344CB8AC3E}">
        <p14:creationId xmlns:p14="http://schemas.microsoft.com/office/powerpoint/2010/main" val="69917801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5B4A3ECF-27BE-4F03-92C0-358B273C8DCC}" type="slidenum">
              <a:rPr lang="de-CH" altLang="de-DE"/>
              <a:pPr/>
              <a:t>‹Nr.›</a:t>
            </a:fld>
            <a:endParaRPr lang="de-CH" altLang="de-DE"/>
          </a:p>
        </p:txBody>
      </p:sp>
    </p:spTree>
    <p:extLst>
      <p:ext uri="{BB962C8B-B14F-4D97-AF65-F5344CB8AC3E}">
        <p14:creationId xmlns:p14="http://schemas.microsoft.com/office/powerpoint/2010/main" val="2158238347"/>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6BFAAF73-2B0D-4537-9305-928B9A4C53FC}" type="slidenum">
              <a:rPr lang="de-CH" altLang="de-DE"/>
              <a:pPr/>
              <a:t>‹Nr.›</a:t>
            </a:fld>
            <a:endParaRPr lang="de-CH" altLang="de-DE"/>
          </a:p>
        </p:txBody>
      </p:sp>
    </p:spTree>
    <p:extLst>
      <p:ext uri="{BB962C8B-B14F-4D97-AF65-F5344CB8AC3E}">
        <p14:creationId xmlns:p14="http://schemas.microsoft.com/office/powerpoint/2010/main" val="47499841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ltLang="de-DE"/>
          </a:p>
        </p:txBody>
      </p:sp>
      <p:sp>
        <p:nvSpPr>
          <p:cNvPr id="5" name="Fußzeilenplatzhalter 4"/>
          <p:cNvSpPr>
            <a:spLocks noGrp="1"/>
          </p:cNvSpPr>
          <p:nvPr>
            <p:ph type="ftr" sz="quarter" idx="11"/>
          </p:nvPr>
        </p:nvSpPr>
        <p:spPr/>
        <p:txBody>
          <a:bodyPr/>
          <a:lstStyle>
            <a:lvl1pPr>
              <a:defRPr/>
            </a:lvl1pPr>
          </a:lstStyle>
          <a:p>
            <a:endParaRPr lang="de-CH" altLang="de-DE"/>
          </a:p>
        </p:txBody>
      </p:sp>
      <p:sp>
        <p:nvSpPr>
          <p:cNvPr id="6" name="Foliennummernplatzhalter 5"/>
          <p:cNvSpPr>
            <a:spLocks noGrp="1"/>
          </p:cNvSpPr>
          <p:nvPr>
            <p:ph type="sldNum" sz="quarter" idx="12"/>
          </p:nvPr>
        </p:nvSpPr>
        <p:spPr/>
        <p:txBody>
          <a:bodyPr/>
          <a:lstStyle>
            <a:lvl1pPr>
              <a:defRPr/>
            </a:lvl1pPr>
          </a:lstStyle>
          <a:p>
            <a:fld id="{DCF89D41-105C-4299-8F65-29B6CA792084}" type="slidenum">
              <a:rPr lang="de-CH" altLang="de-DE"/>
              <a:pPr/>
              <a:t>‹Nr.›</a:t>
            </a:fld>
            <a:endParaRPr lang="de-CH" altLang="de-DE"/>
          </a:p>
        </p:txBody>
      </p:sp>
    </p:spTree>
    <p:extLst>
      <p:ext uri="{BB962C8B-B14F-4D97-AF65-F5344CB8AC3E}">
        <p14:creationId xmlns:p14="http://schemas.microsoft.com/office/powerpoint/2010/main" val="370617946"/>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F04D78D4-EE4E-4765-8104-961D25889E50}" type="slidenum">
              <a:rPr lang="de-CH" altLang="de-DE"/>
              <a:pPr/>
              <a:t>‹Nr.›</a:t>
            </a:fld>
            <a:endParaRPr lang="de-CH" altLang="de-DE"/>
          </a:p>
        </p:txBody>
      </p:sp>
    </p:spTree>
    <p:extLst>
      <p:ext uri="{BB962C8B-B14F-4D97-AF65-F5344CB8AC3E}">
        <p14:creationId xmlns:p14="http://schemas.microsoft.com/office/powerpoint/2010/main" val="161395348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ltLang="de-DE"/>
          </a:p>
        </p:txBody>
      </p:sp>
      <p:sp>
        <p:nvSpPr>
          <p:cNvPr id="8" name="Fußzeilenplatzhalter 7"/>
          <p:cNvSpPr>
            <a:spLocks noGrp="1"/>
          </p:cNvSpPr>
          <p:nvPr>
            <p:ph type="ftr" sz="quarter" idx="11"/>
          </p:nvPr>
        </p:nvSpPr>
        <p:spPr/>
        <p:txBody>
          <a:bodyPr/>
          <a:lstStyle>
            <a:lvl1pPr>
              <a:defRPr/>
            </a:lvl1pPr>
          </a:lstStyle>
          <a:p>
            <a:endParaRPr lang="de-CH" altLang="de-DE"/>
          </a:p>
        </p:txBody>
      </p:sp>
      <p:sp>
        <p:nvSpPr>
          <p:cNvPr id="9" name="Foliennummernplatzhalter 8"/>
          <p:cNvSpPr>
            <a:spLocks noGrp="1"/>
          </p:cNvSpPr>
          <p:nvPr>
            <p:ph type="sldNum" sz="quarter" idx="12"/>
          </p:nvPr>
        </p:nvSpPr>
        <p:spPr/>
        <p:txBody>
          <a:bodyPr/>
          <a:lstStyle>
            <a:lvl1pPr>
              <a:defRPr/>
            </a:lvl1pPr>
          </a:lstStyle>
          <a:p>
            <a:fld id="{C27FFE30-62A4-44C9-8BC5-5D8CD92AEEBC}" type="slidenum">
              <a:rPr lang="de-CH" altLang="de-DE"/>
              <a:pPr/>
              <a:t>‹Nr.›</a:t>
            </a:fld>
            <a:endParaRPr lang="de-CH" altLang="de-DE"/>
          </a:p>
        </p:txBody>
      </p:sp>
    </p:spTree>
    <p:extLst>
      <p:ext uri="{BB962C8B-B14F-4D97-AF65-F5344CB8AC3E}">
        <p14:creationId xmlns:p14="http://schemas.microsoft.com/office/powerpoint/2010/main" val="384008315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ltLang="de-DE"/>
          </a:p>
        </p:txBody>
      </p:sp>
      <p:sp>
        <p:nvSpPr>
          <p:cNvPr id="4" name="Fußzeilenplatzhalter 3"/>
          <p:cNvSpPr>
            <a:spLocks noGrp="1"/>
          </p:cNvSpPr>
          <p:nvPr>
            <p:ph type="ftr" sz="quarter" idx="11"/>
          </p:nvPr>
        </p:nvSpPr>
        <p:spPr/>
        <p:txBody>
          <a:bodyPr/>
          <a:lstStyle>
            <a:lvl1pPr>
              <a:defRPr/>
            </a:lvl1pPr>
          </a:lstStyle>
          <a:p>
            <a:endParaRPr lang="de-CH" altLang="de-DE"/>
          </a:p>
        </p:txBody>
      </p:sp>
      <p:sp>
        <p:nvSpPr>
          <p:cNvPr id="5" name="Foliennummernplatzhalter 4"/>
          <p:cNvSpPr>
            <a:spLocks noGrp="1"/>
          </p:cNvSpPr>
          <p:nvPr>
            <p:ph type="sldNum" sz="quarter" idx="12"/>
          </p:nvPr>
        </p:nvSpPr>
        <p:spPr/>
        <p:txBody>
          <a:bodyPr/>
          <a:lstStyle>
            <a:lvl1pPr>
              <a:defRPr/>
            </a:lvl1pPr>
          </a:lstStyle>
          <a:p>
            <a:fld id="{BE616423-EDC3-49B2-ADD0-1666A1A1BC74}" type="slidenum">
              <a:rPr lang="de-CH" altLang="de-DE"/>
              <a:pPr/>
              <a:t>‹Nr.›</a:t>
            </a:fld>
            <a:endParaRPr lang="de-CH" altLang="de-DE"/>
          </a:p>
        </p:txBody>
      </p:sp>
    </p:spTree>
    <p:extLst>
      <p:ext uri="{BB962C8B-B14F-4D97-AF65-F5344CB8AC3E}">
        <p14:creationId xmlns:p14="http://schemas.microsoft.com/office/powerpoint/2010/main" val="9883545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
        <p:nvSpPr>
          <p:cNvPr id="3" name="Fußzeilenplatzhalter 2"/>
          <p:cNvSpPr>
            <a:spLocks noGrp="1"/>
          </p:cNvSpPr>
          <p:nvPr>
            <p:ph type="ftr" sz="quarter" idx="11"/>
          </p:nvPr>
        </p:nvSpPr>
        <p:spPr/>
        <p:txBody>
          <a:bodyPr/>
          <a:lstStyle>
            <a:lvl1pPr>
              <a:defRPr/>
            </a:lvl1pPr>
          </a:lstStyle>
          <a:p>
            <a:endParaRPr lang="de-CH" altLang="de-DE"/>
          </a:p>
        </p:txBody>
      </p:sp>
      <p:sp>
        <p:nvSpPr>
          <p:cNvPr id="4" name="Foliennummernplatzhalter 3"/>
          <p:cNvSpPr>
            <a:spLocks noGrp="1"/>
          </p:cNvSpPr>
          <p:nvPr>
            <p:ph type="sldNum" sz="quarter" idx="12"/>
          </p:nvPr>
        </p:nvSpPr>
        <p:spPr/>
        <p:txBody>
          <a:bodyPr/>
          <a:lstStyle>
            <a:lvl1pPr>
              <a:defRPr/>
            </a:lvl1pPr>
          </a:lstStyle>
          <a:p>
            <a:fld id="{ABA7DB5F-E93D-493E-B41D-A8E528D64DC1}" type="slidenum">
              <a:rPr lang="de-CH" altLang="de-DE"/>
              <a:pPr/>
              <a:t>‹Nr.›</a:t>
            </a:fld>
            <a:endParaRPr lang="de-CH" altLang="de-DE"/>
          </a:p>
        </p:txBody>
      </p:sp>
    </p:spTree>
    <p:extLst>
      <p:ext uri="{BB962C8B-B14F-4D97-AF65-F5344CB8AC3E}">
        <p14:creationId xmlns:p14="http://schemas.microsoft.com/office/powerpoint/2010/main" val="186324290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9044C9CB-25CB-4633-A901-7821AC846128}" type="slidenum">
              <a:rPr lang="de-CH" altLang="de-DE"/>
              <a:pPr/>
              <a:t>‹Nr.›</a:t>
            </a:fld>
            <a:endParaRPr lang="de-CH" altLang="de-DE"/>
          </a:p>
        </p:txBody>
      </p:sp>
    </p:spTree>
    <p:extLst>
      <p:ext uri="{BB962C8B-B14F-4D97-AF65-F5344CB8AC3E}">
        <p14:creationId xmlns:p14="http://schemas.microsoft.com/office/powerpoint/2010/main" val="179664165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ltLang="de-DE"/>
          </a:p>
        </p:txBody>
      </p:sp>
      <p:sp>
        <p:nvSpPr>
          <p:cNvPr id="6" name="Fußzeilenplatzhalter 5"/>
          <p:cNvSpPr>
            <a:spLocks noGrp="1"/>
          </p:cNvSpPr>
          <p:nvPr>
            <p:ph type="ftr" sz="quarter" idx="11"/>
          </p:nvPr>
        </p:nvSpPr>
        <p:spPr/>
        <p:txBody>
          <a:bodyPr/>
          <a:lstStyle>
            <a:lvl1pPr>
              <a:defRPr/>
            </a:lvl1pPr>
          </a:lstStyle>
          <a:p>
            <a:endParaRPr lang="de-CH" altLang="de-DE"/>
          </a:p>
        </p:txBody>
      </p:sp>
      <p:sp>
        <p:nvSpPr>
          <p:cNvPr id="7" name="Foliennummernplatzhalter 6"/>
          <p:cNvSpPr>
            <a:spLocks noGrp="1"/>
          </p:cNvSpPr>
          <p:nvPr>
            <p:ph type="sldNum" sz="quarter" idx="12"/>
          </p:nvPr>
        </p:nvSpPr>
        <p:spPr/>
        <p:txBody>
          <a:bodyPr/>
          <a:lstStyle>
            <a:lvl1pPr>
              <a:defRPr/>
            </a:lvl1pPr>
          </a:lstStyle>
          <a:p>
            <a:fld id="{288F6E44-391F-4B2C-9517-0085AC15180E}" type="slidenum">
              <a:rPr lang="de-CH" altLang="de-DE"/>
              <a:pPr/>
              <a:t>‹Nr.›</a:t>
            </a:fld>
            <a:endParaRPr lang="de-CH" altLang="de-DE"/>
          </a:p>
        </p:txBody>
      </p:sp>
    </p:spTree>
    <p:extLst>
      <p:ext uri="{BB962C8B-B14F-4D97-AF65-F5344CB8AC3E}">
        <p14:creationId xmlns:p14="http://schemas.microsoft.com/office/powerpoint/2010/main" val="23315641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ltLang="de-DE"/>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ltLang="de-DE"/>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A901A26-3778-490F-9BA9-E7E90BA3E815}"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ltLang="de-DE"/>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ltLang="de-DE"/>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EBA54F4-882C-47BE-B9AA-7607BE72A7DE}"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9388" y="365125"/>
            <a:ext cx="8748712" cy="2471446"/>
          </a:xfrm>
          <a:noFill/>
        </p:spPr>
        <p:txBody>
          <a:bodyPr anchor="t">
            <a:spAutoFit/>
          </a:bodyPr>
          <a:lstStyle/>
          <a:p>
            <a:pPr algn="l"/>
            <a:r>
              <a:rPr lang="de-DE" altLang="de-DE" sz="9600" dirty="0" smtClean="0">
                <a:ln>
                  <a:solidFill>
                    <a:srgbClr val="000066"/>
                  </a:solidFill>
                </a:ln>
                <a:solidFill>
                  <a:schemeClr val="bg1"/>
                </a:solidFill>
                <a:latin typeface="Univers Com 65 Bold" panose="020B0703030502020204" pitchFamily="34" charset="0"/>
              </a:rPr>
              <a:t>Zwei gute Vorsätze</a:t>
            </a:r>
            <a:endParaRPr lang="de-CH" altLang="de-DE" sz="9600" dirty="0">
              <a:ln>
                <a:solidFill>
                  <a:srgbClr val="000066"/>
                </a:solidFill>
              </a:ln>
              <a:solidFill>
                <a:schemeClr val="bg1"/>
              </a:solidFill>
              <a:latin typeface="Univers Com 65 Bold" panose="020B0703030502020204" pitchFamily="34" charset="0"/>
            </a:endParaRPr>
          </a:p>
        </p:txBody>
      </p:sp>
      <p:sp>
        <p:nvSpPr>
          <p:cNvPr id="51208" name="Rectangle 8"/>
          <p:cNvSpPr>
            <a:spLocks noChangeArrowheads="1"/>
          </p:cNvSpPr>
          <p:nvPr/>
        </p:nvSpPr>
        <p:spPr bwMode="auto">
          <a:xfrm>
            <a:off x="1187624" y="4869160"/>
            <a:ext cx="7775575" cy="792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spcBef>
                <a:spcPct val="20000"/>
              </a:spcBef>
              <a:defRPr sz="3200">
                <a:solidFill>
                  <a:srgbClr val="FFFFFF"/>
                </a:solidFill>
                <a:latin typeface="Arial Rounded MT Bold" pitchFamily="34"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r"/>
            <a:r>
              <a:rPr lang="de-CH" altLang="de-DE" sz="3600" dirty="0">
                <a:ln>
                  <a:solidFill>
                    <a:srgbClr val="000066"/>
                  </a:solidFill>
                </a:ln>
                <a:latin typeface="Univers Com 65 Bold" panose="020B0703030502020204" pitchFamily="34" charset="0"/>
              </a:rPr>
              <a:t>Gedanken zum </a:t>
            </a:r>
            <a:r>
              <a:rPr lang="de-CH" altLang="de-DE" sz="3600" dirty="0" smtClean="0">
                <a:ln>
                  <a:solidFill>
                    <a:srgbClr val="000066"/>
                  </a:solidFill>
                </a:ln>
                <a:latin typeface="Univers Com 65 Bold" panose="020B0703030502020204" pitchFamily="34" charset="0"/>
              </a:rPr>
              <a:t>neuen Jahr</a:t>
            </a:r>
            <a:endParaRPr lang="de-CH" altLang="de-DE" sz="3600" dirty="0">
              <a:ln>
                <a:solidFill>
                  <a:srgbClr val="000066"/>
                </a:solidFill>
              </a:ln>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3170099"/>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„Dennoch bleibe ich stets an dir; denn du hältst mich bei meiner rechten Hand, du leitest mich nach deinem Rat und nimmst mich am Ende mit Ehren an.“</a:t>
            </a:r>
          </a:p>
        </p:txBody>
      </p:sp>
      <p:sp>
        <p:nvSpPr>
          <p:cNvPr id="963587" name="Rectangle 3"/>
          <p:cNvSpPr>
            <a:spLocks noChangeArrowheads="1"/>
          </p:cNvSpPr>
          <p:nvPr/>
        </p:nvSpPr>
        <p:spPr bwMode="auto">
          <a:xfrm>
            <a:off x="755576" y="3429000"/>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73,23-24</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34929028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378565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„Wenn ich nur dich habe, so frage ich nichts nach Himmel und Erde. Wenn mir gleich Leib und Seele verschmachtet, so bist du doch, Gott, allezeit meines Herzens Trost und mein Teil.“</a:t>
            </a:r>
          </a:p>
        </p:txBody>
      </p:sp>
      <p:sp>
        <p:nvSpPr>
          <p:cNvPr id="963587" name="Rectangle 3"/>
          <p:cNvSpPr>
            <a:spLocks noChangeArrowheads="1"/>
          </p:cNvSpPr>
          <p:nvPr/>
        </p:nvSpPr>
        <p:spPr bwMode="auto">
          <a:xfrm>
            <a:off x="869288" y="3861048"/>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73,25-26</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315981109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347787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dirty="0">
                <a:ln>
                  <a:solidFill>
                    <a:srgbClr val="000066"/>
                  </a:solidFill>
                </a:ln>
                <a:latin typeface="Univers Com 55" panose="020B0603020202020204" pitchFamily="34" charset="0"/>
              </a:rPr>
              <a:t>„Jemand hört das Wort, doch die Sorgen dieser Welt und die Verlockungen des Reichtums ersticken es, und es bleibt ohne Frucht.“</a:t>
            </a:r>
          </a:p>
        </p:txBody>
      </p:sp>
      <p:sp>
        <p:nvSpPr>
          <p:cNvPr id="963587" name="Rectangle 3"/>
          <p:cNvSpPr>
            <a:spLocks noChangeArrowheads="1"/>
          </p:cNvSpPr>
          <p:nvPr/>
        </p:nvSpPr>
        <p:spPr bwMode="auto">
          <a:xfrm>
            <a:off x="755576" y="3501008"/>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Matthäus-Evangelium 13,22</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333792246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3416320"/>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3600" dirty="0">
                <a:ln>
                  <a:solidFill>
                    <a:srgbClr val="000066"/>
                  </a:solidFill>
                </a:ln>
                <a:latin typeface="Univers Com 55" panose="020B0603020202020204" pitchFamily="34" charset="0"/>
              </a:rPr>
              <a:t>„Dennoch bleibe ich stets an dir; denn du hältst mich bei meiner rechten Hand, du leitest mich nach deinem Rat und nimmst mich am Ende mit Ehren an. Wenn ich nur dich habe, so frage ich nichts nach Himmel und Erde.“</a:t>
            </a:r>
          </a:p>
        </p:txBody>
      </p:sp>
      <p:sp>
        <p:nvSpPr>
          <p:cNvPr id="963587" name="Rectangle 3"/>
          <p:cNvSpPr>
            <a:spLocks noChangeArrowheads="1"/>
          </p:cNvSpPr>
          <p:nvPr/>
        </p:nvSpPr>
        <p:spPr bwMode="auto">
          <a:xfrm>
            <a:off x="611560" y="3717032"/>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73,23-25</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32140860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106933" y="630507"/>
            <a:ext cx="8857555" cy="1281889"/>
          </a:xfrm>
          <a:noFill/>
        </p:spPr>
        <p:txBody>
          <a:bodyPr wrap="square" anchor="t">
            <a:spAutoFit/>
          </a:bodyPr>
          <a:lstStyle/>
          <a:p>
            <a:pPr marL="1117600" indent="-1117600" algn="l"/>
            <a:r>
              <a:rPr lang="de-DE" altLang="de-DE" sz="4800" dirty="0">
                <a:ln>
                  <a:solidFill>
                    <a:srgbClr val="000066"/>
                  </a:solidFill>
                </a:ln>
                <a:solidFill>
                  <a:schemeClr val="bg1"/>
                </a:solidFill>
                <a:latin typeface="Univers Com 65 Bold" panose="020B0703030502020204" pitchFamily="34" charset="0"/>
              </a:rPr>
              <a:t>II.  </a:t>
            </a:r>
            <a:r>
              <a:rPr lang="de-DE" altLang="de-DE" sz="4800" dirty="0" smtClean="0">
                <a:ln>
                  <a:solidFill>
                    <a:srgbClr val="000066"/>
                  </a:solidFill>
                </a:ln>
                <a:solidFill>
                  <a:schemeClr val="bg1"/>
                </a:solidFill>
                <a:latin typeface="Univers Com 65 Bold" panose="020B0703030502020204" pitchFamily="34" charset="0"/>
              </a:rPr>
              <a:t> Egal wie du mich führst,</a:t>
            </a:r>
            <a:br>
              <a:rPr lang="de-DE" altLang="de-DE" sz="4800" dirty="0" smtClean="0">
                <a:ln>
                  <a:solidFill>
                    <a:srgbClr val="000066"/>
                  </a:solidFill>
                </a:ln>
                <a:solidFill>
                  <a:schemeClr val="bg1"/>
                </a:solidFill>
                <a:latin typeface="Univers Com 65 Bold" panose="020B0703030502020204" pitchFamily="34" charset="0"/>
              </a:rPr>
            </a:br>
            <a:r>
              <a:rPr lang="de-DE" altLang="de-DE" sz="4800" dirty="0" smtClean="0">
                <a:ln>
                  <a:solidFill>
                    <a:srgbClr val="000066"/>
                  </a:solidFill>
                </a:ln>
                <a:solidFill>
                  <a:schemeClr val="bg1"/>
                </a:solidFill>
                <a:latin typeface="Univers Com 65 Bold" panose="020B0703030502020204" pitchFamily="34" charset="0"/>
              </a:rPr>
              <a:t>ich dir nach!</a:t>
            </a:r>
            <a:endParaRPr lang="de-CH" altLang="de-DE" sz="4800" dirty="0">
              <a:ln>
                <a:solidFill>
                  <a:srgbClr val="000066"/>
                </a:solidFill>
              </a:ln>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44450"/>
            <a:ext cx="8856662" cy="452431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3600" dirty="0">
                <a:ln>
                  <a:solidFill>
                    <a:srgbClr val="000066"/>
                  </a:solidFill>
                </a:ln>
                <a:latin typeface="Univers Com 55" panose="020B0603020202020204" pitchFamily="34" charset="0"/>
              </a:rPr>
              <a:t>„Als du noch jung warst, hast du dir den Gürtel selbst umgebunden und bist gegangen, wohin du wolltest. Doch wenn du einmal alt bist, wirst du deine Hände ausstrecken, und ein anderer wird dir den Gürtel umbinden und dich dahin führen, wo du nicht hingehen willst.“</a:t>
            </a:r>
          </a:p>
        </p:txBody>
      </p:sp>
      <p:sp>
        <p:nvSpPr>
          <p:cNvPr id="966659" name="Rectangle 3"/>
          <p:cNvSpPr>
            <a:spLocks noChangeArrowheads="1"/>
          </p:cNvSpPr>
          <p:nvPr/>
        </p:nvSpPr>
        <p:spPr bwMode="auto">
          <a:xfrm>
            <a:off x="827584" y="4437112"/>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Johannes-Evangelium 21,18</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160764"/>
            <a:ext cx="8856662" cy="1107996"/>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6600" dirty="0">
                <a:ln>
                  <a:solidFill>
                    <a:srgbClr val="000066"/>
                  </a:solidFill>
                </a:ln>
                <a:latin typeface="Univers Com 55" panose="020B0603020202020204" pitchFamily="34" charset="0"/>
              </a:rPr>
              <a:t>„Folge mir nach!“</a:t>
            </a:r>
          </a:p>
        </p:txBody>
      </p:sp>
      <p:sp>
        <p:nvSpPr>
          <p:cNvPr id="966659" name="Rectangle 3"/>
          <p:cNvSpPr>
            <a:spLocks noChangeArrowheads="1"/>
          </p:cNvSpPr>
          <p:nvPr/>
        </p:nvSpPr>
        <p:spPr bwMode="auto">
          <a:xfrm>
            <a:off x="683568" y="1556792"/>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Johannes-Evangelium 21,19</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241553464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44450"/>
            <a:ext cx="8856662" cy="193899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6000" dirty="0">
                <a:ln>
                  <a:solidFill>
                    <a:srgbClr val="000066"/>
                  </a:solidFill>
                </a:ln>
                <a:latin typeface="Univers Com 55" panose="020B0603020202020204" pitchFamily="34" charset="0"/>
              </a:rPr>
              <a:t>„Herr, und was wird aus diesem hier?“</a:t>
            </a:r>
          </a:p>
        </p:txBody>
      </p:sp>
      <p:sp>
        <p:nvSpPr>
          <p:cNvPr id="966659" name="Rectangle 3"/>
          <p:cNvSpPr>
            <a:spLocks noChangeArrowheads="1"/>
          </p:cNvSpPr>
          <p:nvPr/>
        </p:nvSpPr>
        <p:spPr bwMode="auto">
          <a:xfrm>
            <a:off x="755576" y="2132856"/>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Johannes-Evangelium 21,21</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13883201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44450"/>
            <a:ext cx="8856662" cy="255454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„Wenn ich will, dass er am Leben bleibt, bis ich wiederkomme, was geht dich das an? Folge du mir nach!“</a:t>
            </a:r>
          </a:p>
        </p:txBody>
      </p:sp>
      <p:sp>
        <p:nvSpPr>
          <p:cNvPr id="966659" name="Rectangle 3"/>
          <p:cNvSpPr>
            <a:spLocks noChangeArrowheads="1"/>
          </p:cNvSpPr>
          <p:nvPr/>
        </p:nvSpPr>
        <p:spPr bwMode="auto">
          <a:xfrm>
            <a:off x="755576" y="2564904"/>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Johannes-Evangelium 21,22</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382293143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179388" y="44450"/>
            <a:ext cx="8856662" cy="304698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9600" dirty="0">
                <a:ln>
                  <a:solidFill>
                    <a:srgbClr val="000066"/>
                  </a:solidFill>
                </a:ln>
                <a:latin typeface="Univers Com 55" panose="020B0603020202020204" pitchFamily="34" charset="0"/>
              </a:rPr>
              <a:t>„Folge </a:t>
            </a:r>
            <a:r>
              <a:rPr lang="de-CH" altLang="de-DE" sz="9600" u="sng" dirty="0">
                <a:ln>
                  <a:solidFill>
                    <a:srgbClr val="000066"/>
                  </a:solidFill>
                </a:ln>
                <a:latin typeface="Univers Com 55" panose="020B0603020202020204" pitchFamily="34" charset="0"/>
              </a:rPr>
              <a:t>du</a:t>
            </a:r>
            <a:r>
              <a:rPr lang="de-CH" altLang="de-DE" sz="9600" dirty="0">
                <a:ln>
                  <a:solidFill>
                    <a:srgbClr val="000066"/>
                  </a:solidFill>
                </a:ln>
                <a:latin typeface="Univers Com 55" panose="020B0603020202020204" pitchFamily="34" charset="0"/>
              </a:rPr>
              <a:t> mir nach!“</a:t>
            </a:r>
          </a:p>
        </p:txBody>
      </p:sp>
      <p:sp>
        <p:nvSpPr>
          <p:cNvPr id="966659" name="Rectangle 3"/>
          <p:cNvSpPr>
            <a:spLocks noChangeArrowheads="1"/>
          </p:cNvSpPr>
          <p:nvPr/>
        </p:nvSpPr>
        <p:spPr bwMode="auto">
          <a:xfrm>
            <a:off x="755576" y="2924944"/>
            <a:ext cx="7993063"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Johannes-Evangelium 21,22</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223259782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378565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„Wurde nicht unser Vater Abraham aufgrund seines Tuns für gerecht erklärt? Er wurde für gerecht erklärt, weil er seinen Sohn Isaak auf den Altar legte, um ihn Gott als Opfer darzubringen.“</a:t>
            </a:r>
          </a:p>
        </p:txBody>
      </p:sp>
      <p:sp>
        <p:nvSpPr>
          <p:cNvPr id="802819" name="Rectangle 3"/>
          <p:cNvSpPr>
            <a:spLocks noChangeArrowheads="1"/>
          </p:cNvSpPr>
          <p:nvPr/>
        </p:nvSpPr>
        <p:spPr bwMode="auto">
          <a:xfrm>
            <a:off x="2051720" y="3861048"/>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Jakobus-Brief 2,21 </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291651752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512" y="260648"/>
            <a:ext cx="8496300" cy="1152128"/>
          </a:xfrm>
        </p:spPr>
        <p:txBody>
          <a:bodyPr/>
          <a:lstStyle/>
          <a:p>
            <a:pPr algn="l"/>
            <a:r>
              <a:rPr lang="de-CH" altLang="de-DE" sz="7200" dirty="0">
                <a:ln>
                  <a:solidFill>
                    <a:srgbClr val="000066"/>
                  </a:solidFill>
                </a:ln>
                <a:solidFill>
                  <a:schemeClr val="bg1"/>
                </a:solidFill>
                <a:latin typeface="Univers Com 65 Bold" panose="020B0703030502020204" pitchFamily="34" charset="0"/>
              </a:rPr>
              <a:t>Schlussgedanke</a:t>
            </a:r>
            <a:r>
              <a:rPr lang="de-DE" altLang="de-DE" sz="7200" dirty="0">
                <a:ln>
                  <a:solidFill>
                    <a:srgbClr val="000066"/>
                  </a:solidFill>
                </a:ln>
                <a:solidFill>
                  <a:schemeClr val="bg1"/>
                </a:solidFill>
                <a:latin typeface="Univers Com 65 Bold" panose="020B0703030502020204" pitchFamily="34" charset="0"/>
              </a:rPr>
              <a:t> </a:t>
            </a:r>
            <a:endParaRPr lang="de-CH" altLang="de-DE" sz="7200" dirty="0">
              <a:ln>
                <a:solidFill>
                  <a:srgbClr val="000066"/>
                </a:solidFill>
              </a:ln>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107950" y="44450"/>
            <a:ext cx="8929688" cy="378565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DE" altLang="de-DE" sz="8000" dirty="0" smtClean="0">
                <a:ln>
                  <a:solidFill>
                    <a:srgbClr val="000066"/>
                  </a:solidFill>
                </a:ln>
                <a:latin typeface="Univers Com 55" panose="020B0603020202020204" pitchFamily="34" charset="0"/>
              </a:rPr>
              <a:t>„</a:t>
            </a:r>
            <a:r>
              <a:rPr lang="de-CH" altLang="de-DE" sz="8000" dirty="0">
                <a:ln>
                  <a:solidFill>
                    <a:srgbClr val="000066"/>
                  </a:solidFill>
                </a:ln>
                <a:latin typeface="Univers Com 55" panose="020B0603020202020204" pitchFamily="34" charset="0"/>
              </a:rPr>
              <a:t>Gott nahe zu sein ist mein </a:t>
            </a:r>
            <a:r>
              <a:rPr lang="de-CH" altLang="de-DE" sz="8000" dirty="0" smtClean="0">
                <a:ln>
                  <a:solidFill>
                    <a:srgbClr val="000066"/>
                  </a:solidFill>
                </a:ln>
                <a:latin typeface="Univers Com 55" panose="020B0603020202020204" pitchFamily="34" charset="0"/>
              </a:rPr>
              <a:t>Glück.“</a:t>
            </a:r>
            <a:endParaRPr lang="de-CH" altLang="de-DE" sz="8000" dirty="0">
              <a:ln>
                <a:solidFill>
                  <a:srgbClr val="000066"/>
                </a:solidFill>
              </a:ln>
              <a:latin typeface="Univers Com 55" panose="020B0603020202020204" pitchFamily="34" charset="0"/>
            </a:endParaRPr>
          </a:p>
        </p:txBody>
      </p:sp>
      <p:sp>
        <p:nvSpPr>
          <p:cNvPr id="959491" name="Rectangle 3"/>
          <p:cNvSpPr>
            <a:spLocks noChangeArrowheads="1"/>
          </p:cNvSpPr>
          <p:nvPr/>
        </p:nvSpPr>
        <p:spPr bwMode="auto">
          <a:xfrm>
            <a:off x="827584" y="4171433"/>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73,28</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255454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„Daran siehst du, dass sein Glaube mit seinen Taten zusammenwirkte; erst durch seine Taten wurde sein Glaube vollkommen.“</a:t>
            </a:r>
          </a:p>
        </p:txBody>
      </p:sp>
      <p:sp>
        <p:nvSpPr>
          <p:cNvPr id="802819" name="Rectangle 3"/>
          <p:cNvSpPr>
            <a:spLocks noChangeArrowheads="1"/>
          </p:cNvSpPr>
          <p:nvPr/>
        </p:nvSpPr>
        <p:spPr bwMode="auto">
          <a:xfrm>
            <a:off x="2123728" y="2780928"/>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Jakobus-Brief 2,22 </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217562810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8713539" cy="50783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nchor="t">
            <a:spAutoFit/>
          </a:bodyPr>
          <a:lstStyle/>
          <a:p>
            <a:pPr algn="l">
              <a:lnSpc>
                <a:spcPct val="100000"/>
              </a:lnSpc>
              <a:spcBef>
                <a:spcPct val="50000"/>
              </a:spcBef>
            </a:pPr>
            <a:r>
              <a:rPr lang="de-CH" altLang="de-DE" sz="3600" dirty="0">
                <a:ln>
                  <a:solidFill>
                    <a:srgbClr val="000066"/>
                  </a:solidFill>
                </a:ln>
                <a:latin typeface="Univers Com 55" panose="020B0603020202020204" pitchFamily="34" charset="0"/>
              </a:rPr>
              <a:t>„So, wie ihr Gott bisher immer gehorsam gewesen seid, sollt ihr euch ihm auch weiterhin mit Respekt und tiefer Ehrfurcht unterstellen und alles daransetzen, dass eure Rettung sich in eurem Leben voll und ganz auswirkt – nicht nur, wenn ich bei euch bin, sondern erst recht jetzt, während meiner Abwesenheit.“</a:t>
            </a:r>
          </a:p>
        </p:txBody>
      </p:sp>
      <p:sp>
        <p:nvSpPr>
          <p:cNvPr id="802819" name="Rectangle 3"/>
          <p:cNvSpPr>
            <a:spLocks noChangeArrowheads="1"/>
          </p:cNvSpPr>
          <p:nvPr/>
        </p:nvSpPr>
        <p:spPr bwMode="auto">
          <a:xfrm>
            <a:off x="2267744" y="5199583"/>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Philipper-Brief 2,12 </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278701804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255454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„Gott selbst ist ja in euch am Werk und macht euch nicht nur bereit, sondern auch fähig, das zu </a:t>
            </a:r>
            <a:r>
              <a:rPr lang="de-CH" altLang="de-DE" sz="4000" dirty="0" smtClean="0">
                <a:ln>
                  <a:solidFill>
                    <a:srgbClr val="000066"/>
                  </a:solidFill>
                </a:ln>
                <a:latin typeface="Univers Com 55" panose="020B0603020202020204" pitchFamily="34" charset="0"/>
              </a:rPr>
              <a:t>tun,</a:t>
            </a:r>
            <a:br>
              <a:rPr lang="de-CH" altLang="de-DE" sz="4000" dirty="0" smtClean="0">
                <a:ln>
                  <a:solidFill>
                    <a:srgbClr val="000066"/>
                  </a:solidFill>
                </a:ln>
                <a:latin typeface="Univers Com 55" panose="020B0603020202020204" pitchFamily="34" charset="0"/>
              </a:rPr>
            </a:br>
            <a:r>
              <a:rPr lang="de-CH" altLang="de-DE" sz="4000" dirty="0" smtClean="0">
                <a:ln>
                  <a:solidFill>
                    <a:srgbClr val="000066"/>
                  </a:solidFill>
                </a:ln>
                <a:latin typeface="Univers Com 55" panose="020B0603020202020204" pitchFamily="34" charset="0"/>
              </a:rPr>
              <a:t>was </a:t>
            </a:r>
            <a:r>
              <a:rPr lang="de-CH" altLang="de-DE" sz="4000" dirty="0">
                <a:ln>
                  <a:solidFill>
                    <a:srgbClr val="000066"/>
                  </a:solidFill>
                </a:ln>
                <a:latin typeface="Univers Com 55" panose="020B0603020202020204" pitchFamily="34" charset="0"/>
              </a:rPr>
              <a:t>ihm gefällt.“</a:t>
            </a:r>
          </a:p>
        </p:txBody>
      </p:sp>
      <p:sp>
        <p:nvSpPr>
          <p:cNvPr id="802819" name="Rectangle 3"/>
          <p:cNvSpPr>
            <a:spLocks noChangeArrowheads="1"/>
          </p:cNvSpPr>
          <p:nvPr/>
        </p:nvSpPr>
        <p:spPr bwMode="auto">
          <a:xfrm>
            <a:off x="2123728" y="2636912"/>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Philipper-Brief 2,13 </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10657839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4925" y="44450"/>
            <a:ext cx="9036050" cy="378565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sz="4000" dirty="0">
                <a:ln>
                  <a:solidFill>
                    <a:srgbClr val="000066"/>
                  </a:solidFill>
                </a:ln>
                <a:latin typeface="Univers Com 55" panose="020B0603020202020204" pitchFamily="34" charset="0"/>
              </a:rPr>
              <a:t>„Bemüht euch mit ganzer Kraft um Frieden mit jedermann und richtet euch in allem nach Gottes Willen aus! Denn ohne ein geheiligtes Leben wird niemand den Herrn sehen.“</a:t>
            </a:r>
          </a:p>
        </p:txBody>
      </p:sp>
      <p:sp>
        <p:nvSpPr>
          <p:cNvPr id="802819" name="Rectangle 3"/>
          <p:cNvSpPr>
            <a:spLocks noChangeArrowheads="1"/>
          </p:cNvSpPr>
          <p:nvPr/>
        </p:nvSpPr>
        <p:spPr bwMode="auto">
          <a:xfrm>
            <a:off x="1979712" y="3717032"/>
            <a:ext cx="6553200"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Hebräer 12,14</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388" y="505794"/>
            <a:ext cx="8785225" cy="1430584"/>
          </a:xfrm>
          <a:noFill/>
        </p:spPr>
        <p:txBody>
          <a:bodyPr anchor="t">
            <a:spAutoFit/>
          </a:bodyPr>
          <a:lstStyle/>
          <a:p>
            <a:pPr marL="1117600" indent="-1117600" algn="l"/>
            <a:r>
              <a:rPr lang="de-DE" altLang="de-DE" sz="5400" dirty="0">
                <a:ln>
                  <a:solidFill>
                    <a:srgbClr val="000066"/>
                  </a:solidFill>
                </a:ln>
                <a:solidFill>
                  <a:schemeClr val="bg1"/>
                </a:solidFill>
                <a:latin typeface="Univers Com 65 Bold" panose="020B0703030502020204" pitchFamily="34" charset="0"/>
              </a:rPr>
              <a:t>I.    </a:t>
            </a:r>
            <a:r>
              <a:rPr lang="de-DE" altLang="de-DE" sz="5400" dirty="0" smtClean="0">
                <a:ln>
                  <a:solidFill>
                    <a:srgbClr val="000066"/>
                  </a:solidFill>
                </a:ln>
                <a:solidFill>
                  <a:schemeClr val="bg1"/>
                </a:solidFill>
                <a:latin typeface="Univers Com 65 Bold" panose="020B0703030502020204" pitchFamily="34" charset="0"/>
              </a:rPr>
              <a:t>Egal was kommt,</a:t>
            </a:r>
            <a:br>
              <a:rPr lang="de-DE" altLang="de-DE" sz="5400" dirty="0" smtClean="0">
                <a:ln>
                  <a:solidFill>
                    <a:srgbClr val="000066"/>
                  </a:solidFill>
                </a:ln>
                <a:solidFill>
                  <a:schemeClr val="bg1"/>
                </a:solidFill>
                <a:latin typeface="Univers Com 65 Bold" panose="020B0703030502020204" pitchFamily="34" charset="0"/>
              </a:rPr>
            </a:br>
            <a:r>
              <a:rPr lang="de-DE" altLang="de-DE" sz="5400" dirty="0" smtClean="0">
                <a:ln>
                  <a:solidFill>
                    <a:srgbClr val="000066"/>
                  </a:solidFill>
                </a:ln>
                <a:solidFill>
                  <a:schemeClr val="bg1"/>
                </a:solidFill>
                <a:latin typeface="Univers Com 65 Bold" panose="020B0703030502020204" pitchFamily="34" charset="0"/>
              </a:rPr>
              <a:t>ich lass dich nicht los!</a:t>
            </a:r>
            <a:endParaRPr lang="de-CH" altLang="de-DE" sz="5400" dirty="0">
              <a:ln>
                <a:solidFill>
                  <a:srgbClr val="000066"/>
                </a:solidFill>
              </a:ln>
              <a:solidFill>
                <a:schemeClr val="bg1"/>
              </a:solidFill>
              <a:latin typeface="Univers Com 65 Bold" panose="020B07030305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280076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dirty="0">
                <a:ln>
                  <a:solidFill>
                    <a:srgbClr val="000066"/>
                  </a:solidFill>
                </a:ln>
                <a:latin typeface="Univers Com 55" panose="020B0603020202020204" pitchFamily="34" charset="0"/>
              </a:rPr>
              <a:t>„Ach – so habe ich wohl ganz umsonst mein </a:t>
            </a:r>
            <a:r>
              <a:rPr lang="de-CH" altLang="de-DE" dirty="0" smtClean="0">
                <a:ln>
                  <a:solidFill>
                    <a:srgbClr val="000066"/>
                  </a:solidFill>
                </a:ln>
                <a:latin typeface="Univers Com 55" panose="020B0603020202020204" pitchFamily="34" charset="0"/>
              </a:rPr>
              <a:t>Herz und </a:t>
            </a:r>
            <a:r>
              <a:rPr lang="de-CH" altLang="de-DE" dirty="0">
                <a:ln>
                  <a:solidFill>
                    <a:srgbClr val="000066"/>
                  </a:solidFill>
                </a:ln>
                <a:latin typeface="Univers Com 55" panose="020B0603020202020204" pitchFamily="34" charset="0"/>
              </a:rPr>
              <a:t>meine Hände frei von Schuld gehalten!“</a:t>
            </a:r>
          </a:p>
        </p:txBody>
      </p:sp>
      <p:sp>
        <p:nvSpPr>
          <p:cNvPr id="963587" name="Rectangle 3"/>
          <p:cNvSpPr>
            <a:spLocks noChangeArrowheads="1"/>
          </p:cNvSpPr>
          <p:nvPr/>
        </p:nvSpPr>
        <p:spPr bwMode="auto">
          <a:xfrm>
            <a:off x="611560" y="2780928"/>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73,13</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107505" y="44450"/>
            <a:ext cx="8712645" cy="212365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altLang="de-DE" dirty="0">
                <a:ln>
                  <a:solidFill>
                    <a:srgbClr val="000066"/>
                  </a:solidFill>
                </a:ln>
                <a:latin typeface="Univers Com 55" panose="020B0603020202020204" pitchFamily="34" charset="0"/>
              </a:rPr>
              <a:t>„Ich </a:t>
            </a:r>
            <a:r>
              <a:rPr lang="de-CH" altLang="de-DE" dirty="0" smtClean="0">
                <a:ln>
                  <a:solidFill>
                    <a:srgbClr val="000066"/>
                  </a:solidFill>
                </a:ln>
                <a:latin typeface="Univers Com 55" panose="020B0603020202020204" pitchFamily="34" charset="0"/>
              </a:rPr>
              <a:t>wäre </a:t>
            </a:r>
            <a:r>
              <a:rPr lang="de-CH" altLang="de-DE" dirty="0">
                <a:ln>
                  <a:solidFill>
                    <a:srgbClr val="000066"/>
                  </a:solidFill>
                </a:ln>
                <a:latin typeface="Univers Com 55" panose="020B0603020202020204" pitchFamily="34" charset="0"/>
              </a:rPr>
              <a:t>fast gestrauchelt, nur wenig fehlte noch, und meine Füsse wären ausgeglitten.“</a:t>
            </a:r>
          </a:p>
        </p:txBody>
      </p:sp>
      <p:sp>
        <p:nvSpPr>
          <p:cNvPr id="963587" name="Rectangle 3"/>
          <p:cNvSpPr>
            <a:spLocks noChangeArrowheads="1"/>
          </p:cNvSpPr>
          <p:nvPr/>
        </p:nvSpPr>
        <p:spPr bwMode="auto">
          <a:xfrm>
            <a:off x="827584" y="2420887"/>
            <a:ext cx="7993062"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spAutoFit/>
          </a:bodyPr>
          <a:lstStyle/>
          <a:p>
            <a:pPr algn="r">
              <a:spcBef>
                <a:spcPct val="50000"/>
              </a:spcBef>
            </a:pPr>
            <a:r>
              <a:rPr lang="de-CH" altLang="de-DE" sz="2400" dirty="0" smtClean="0">
                <a:ln>
                  <a:solidFill>
                    <a:srgbClr val="000066"/>
                  </a:solidFill>
                </a:ln>
                <a:solidFill>
                  <a:srgbClr val="FFFFFF"/>
                </a:solidFill>
                <a:latin typeface="Univers Com 55" panose="020B0603020202020204" pitchFamily="34" charset="0"/>
                <a:ea typeface="+mj-ea"/>
                <a:cs typeface="+mj-cs"/>
              </a:rPr>
              <a:t>Psalm 73,2</a:t>
            </a:r>
            <a:endParaRPr lang="de-CH" altLang="de-DE" sz="2400" dirty="0">
              <a:ln>
                <a:solidFill>
                  <a:srgbClr val="000066"/>
                </a:solidFill>
              </a:ln>
              <a:solidFill>
                <a:srgbClr val="FFFFFF"/>
              </a:solidFill>
              <a:latin typeface="Univers Com 55" panose="020B0603020202020204" pitchFamily="34" charset="0"/>
              <a:ea typeface="+mj-ea"/>
              <a:cs typeface="+mj-cs"/>
            </a:endParaRPr>
          </a:p>
        </p:txBody>
      </p:sp>
    </p:spTree>
    <p:extLst>
      <p:ext uri="{BB962C8B-B14F-4D97-AF65-F5344CB8AC3E}">
        <p14:creationId xmlns:p14="http://schemas.microsoft.com/office/powerpoint/2010/main" val="189029362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altLang="de-DE"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Words>
  <Application>Microsoft Office PowerPoint</Application>
  <PresentationFormat>Bildschirmpräsentation (4:3)</PresentationFormat>
  <Paragraphs>39</Paragraphs>
  <Slides>22</Slides>
  <Notes>0</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01072134</vt:lpstr>
      <vt:lpstr>1_01072134</vt:lpstr>
      <vt:lpstr>Zwei gute Vorsätze</vt:lpstr>
      <vt:lpstr>„Wurde nicht unser Vater Abraham aufgrund seines Tuns für gerecht erklärt? Er wurde für gerecht erklärt, weil er seinen Sohn Isaak auf den Altar legte, um ihn Gott als Opfer darzubringen.“</vt:lpstr>
      <vt:lpstr>„Daran siehst du, dass sein Glaube mit seinen Taten zusammenwirkte; erst durch seine Taten wurde sein Glaube vollkommen.“</vt:lpstr>
      <vt:lpstr>„So, wie ihr Gott bisher immer gehorsam gewesen seid, sollt ihr euch ihm auch weiterhin mit Respekt und tiefer Ehrfurcht unterstellen und alles daransetzen, dass eure Rettung sich in eurem Leben voll und ganz auswirkt – nicht nur, wenn ich bei euch bin, sondern erst recht jetzt, während meiner Abwesenheit.“</vt:lpstr>
      <vt:lpstr>„Gott selbst ist ja in euch am Werk und macht euch nicht nur bereit, sondern auch fähig, das zu tun, was ihm gefällt.“</vt:lpstr>
      <vt:lpstr>„Bemüht euch mit ganzer Kraft um Frieden mit jedermann und richtet euch in allem nach Gottes Willen aus! Denn ohne ein geheiligtes Leben wird niemand den Herrn sehen.“</vt:lpstr>
      <vt:lpstr>I.    Egal was kommt, ich lass dich nicht los!</vt:lpstr>
      <vt:lpstr>„Ach – so habe ich wohl ganz umsonst mein Herz und meine Hände frei von Schuld gehalten!“</vt:lpstr>
      <vt:lpstr>„Ich wäre fast gestrauchelt, nur wenig fehlte noch, und meine Füsse wären ausgeglitten.“</vt:lpstr>
      <vt:lpstr>„Dennoch bleibe ich stets an dir; denn du hältst mich bei meiner rechten Hand, du leitest mich nach deinem Rat und nimmst mich am Ende mit Ehren an.“</vt:lpstr>
      <vt:lpstr>„Wenn ich nur dich habe, so frage ich nichts nach Himmel und Erde. Wenn mir gleich Leib und Seele verschmachtet, so bist du doch, Gott, allezeit meines Herzens Trost und mein Teil.“</vt:lpstr>
      <vt:lpstr>„Jemand hört das Wort, doch die Sorgen dieser Welt und die Verlockungen des Reichtums ersticken es, und es bleibt ohne Frucht.“</vt:lpstr>
      <vt:lpstr>„Dennoch bleibe ich stets an dir; denn du hältst mich bei meiner rechten Hand, du leitest mich nach deinem Rat und nimmst mich am Ende mit Ehren an. Wenn ich nur dich habe, so frage ich nichts nach Himmel und Erde.“</vt:lpstr>
      <vt:lpstr>II.   Egal wie du mich führst, ich dir nach!</vt:lpstr>
      <vt:lpstr>„Als du noch jung warst, hast du dir den Gürtel selbst umgebunden und bist gegangen, wohin du wolltest. Doch wenn du einmal alt bist, wirst du deine Hände ausstrecken, und ein anderer wird dir den Gürtel umbinden und dich dahin führen, wo du nicht hingehen willst.“</vt:lpstr>
      <vt:lpstr>„Folge mir nach!“</vt:lpstr>
      <vt:lpstr>„Herr, und was wird aus diesem hier?“</vt:lpstr>
      <vt:lpstr>„Wenn ich will, dass er am Leben bleibt, bis ich wiederkomme, was geht dich das an? Folge du mir nach!“</vt:lpstr>
      <vt:lpstr>„Folge du mir nach!“</vt:lpstr>
      <vt:lpstr>Schlussgedanke </vt:lpstr>
      <vt:lpstr>„Gott nahe zu sein ist mein Glück.“</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Zwei gute Vorsätze - Gedanken zum neuen Jahr - Folien</dc:title>
  <dc:creator>Jürg Birnstiel</dc:creator>
  <cp:lastModifiedBy>Me</cp:lastModifiedBy>
  <cp:revision>952</cp:revision>
  <cp:lastPrinted>1601-01-01T00:00:00Z</cp:lastPrinted>
  <dcterms:created xsi:type="dcterms:W3CDTF">2005-04-13T18:10:29Z</dcterms:created>
  <dcterms:modified xsi:type="dcterms:W3CDTF">2014-04-20T21:18:43Z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